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64" r:id="rId4"/>
    <p:sldId id="265" r:id="rId5"/>
    <p:sldId id="268" r:id="rId6"/>
    <p:sldId id="274" r:id="rId7"/>
    <p:sldId id="278" r:id="rId8"/>
    <p:sldId id="292" r:id="rId9"/>
    <p:sldId id="296" r:id="rId10"/>
    <p:sldId id="301" r:id="rId11"/>
    <p:sldId id="304" r:id="rId12"/>
    <p:sldId id="305" r:id="rId13"/>
    <p:sldId id="309" r:id="rId14"/>
    <p:sldId id="310" r:id="rId15"/>
    <p:sldId id="316" r:id="rId16"/>
    <p:sldId id="317" r:id="rId17"/>
    <p:sldId id="324" r:id="rId1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45D10D-B6AC-4B62-B4AA-5A8FEE730F4F}" v="18" dt="2025-10-22T18:00:34.88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02" y="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s, Steven R CIV DCMA MTNPAC (USA)" userId="71fb9f8b-9624-4ebc-8f82-b052915bb037" providerId="ADAL" clId="{8F45D10D-B6AC-4B62-B4AA-5A8FEE730F4F}"/>
    <pc:docChg chg="custSel delSld modSld">
      <pc:chgData name="Michaels, Steven R CIV DCMA MTNPAC (USA)" userId="71fb9f8b-9624-4ebc-8f82-b052915bb037" providerId="ADAL" clId="{8F45D10D-B6AC-4B62-B4AA-5A8FEE730F4F}" dt="2025-10-22T18:07:46.431" v="630" actId="47"/>
      <pc:docMkLst>
        <pc:docMk/>
      </pc:docMkLst>
      <pc:sldChg chg="delSp modSp mod">
        <pc:chgData name="Michaels, Steven R CIV DCMA MTNPAC (USA)" userId="71fb9f8b-9624-4ebc-8f82-b052915bb037" providerId="ADAL" clId="{8F45D10D-B6AC-4B62-B4AA-5A8FEE730F4F}" dt="2025-10-21T20:56:00.234" v="249" actId="207"/>
        <pc:sldMkLst>
          <pc:docMk/>
          <pc:sldMk cId="0" sldId="256"/>
        </pc:sldMkLst>
        <pc:spChg chg="mod">
          <ac:chgData name="Michaels, Steven R CIV DCMA MTNPAC (USA)" userId="71fb9f8b-9624-4ebc-8f82-b052915bb037" providerId="ADAL" clId="{8F45D10D-B6AC-4B62-B4AA-5A8FEE730F4F}" dt="2025-10-21T19:33:25.697" v="29" actId="14100"/>
          <ac:spMkLst>
            <pc:docMk/>
            <pc:sldMk cId="0" sldId="256"/>
            <ac:spMk id="6" creationId="{00000000-0000-0000-0000-000000000000}"/>
          </ac:spMkLst>
        </pc:spChg>
        <pc:spChg chg="mod">
          <ac:chgData name="Michaels, Steven R CIV DCMA MTNPAC (USA)" userId="71fb9f8b-9624-4ebc-8f82-b052915bb037" providerId="ADAL" clId="{8F45D10D-B6AC-4B62-B4AA-5A8FEE730F4F}" dt="2025-10-21T20:56:00.234" v="249" actId="207"/>
          <ac:spMkLst>
            <pc:docMk/>
            <pc:sldMk cId="0" sldId="256"/>
            <ac:spMk id="7" creationId="{00000000-0000-0000-0000-000000000000}"/>
          </ac:spMkLst>
        </pc:spChg>
        <pc:grpChg chg="del">
          <ac:chgData name="Michaels, Steven R CIV DCMA MTNPAC (USA)" userId="71fb9f8b-9624-4ebc-8f82-b052915bb037" providerId="ADAL" clId="{8F45D10D-B6AC-4B62-B4AA-5A8FEE730F4F}" dt="2025-10-21T20:50:53.244" v="182" actId="478"/>
          <ac:grpSpMkLst>
            <pc:docMk/>
            <pc:sldMk cId="0" sldId="256"/>
            <ac:grpSpMk id="3" creationId="{00000000-0000-0000-0000-000000000000}"/>
          </ac:grpSpMkLst>
        </pc:grpChg>
      </pc:sldChg>
      <pc:sldChg chg="del">
        <pc:chgData name="Michaels, Steven R CIV DCMA MTNPAC (USA)" userId="71fb9f8b-9624-4ebc-8f82-b052915bb037" providerId="ADAL" clId="{8F45D10D-B6AC-4B62-B4AA-5A8FEE730F4F}" dt="2025-10-21T19:37:14.818" v="106" actId="47"/>
        <pc:sldMkLst>
          <pc:docMk/>
          <pc:sldMk cId="0" sldId="257"/>
        </pc:sldMkLst>
      </pc:sldChg>
      <pc:sldChg chg="del">
        <pc:chgData name="Michaels, Steven R CIV DCMA MTNPAC (USA)" userId="71fb9f8b-9624-4ebc-8f82-b052915bb037" providerId="ADAL" clId="{8F45D10D-B6AC-4B62-B4AA-5A8FEE730F4F}" dt="2025-10-22T17:51:41.864" v="330" actId="47"/>
        <pc:sldMkLst>
          <pc:docMk/>
          <pc:sldMk cId="0" sldId="258"/>
        </pc:sldMkLst>
      </pc:sldChg>
      <pc:sldChg chg="del">
        <pc:chgData name="Michaels, Steven R CIV DCMA MTNPAC (USA)" userId="71fb9f8b-9624-4ebc-8f82-b052915bb037" providerId="ADAL" clId="{8F45D10D-B6AC-4B62-B4AA-5A8FEE730F4F}" dt="2025-10-21T19:37:47.731" v="108" actId="47"/>
        <pc:sldMkLst>
          <pc:docMk/>
          <pc:sldMk cId="0" sldId="259"/>
        </pc:sldMkLst>
      </pc:sldChg>
      <pc:sldChg chg="del">
        <pc:chgData name="Michaels, Steven R CIV DCMA MTNPAC (USA)" userId="71fb9f8b-9624-4ebc-8f82-b052915bb037" providerId="ADAL" clId="{8F45D10D-B6AC-4B62-B4AA-5A8FEE730F4F}" dt="2025-10-21T19:37:40.892" v="107" actId="47"/>
        <pc:sldMkLst>
          <pc:docMk/>
          <pc:sldMk cId="0" sldId="260"/>
        </pc:sldMkLst>
      </pc:sldChg>
      <pc:sldChg chg="modSp mod">
        <pc:chgData name="Michaels, Steven R CIV DCMA MTNPAC (USA)" userId="71fb9f8b-9624-4ebc-8f82-b052915bb037" providerId="ADAL" clId="{8F45D10D-B6AC-4B62-B4AA-5A8FEE730F4F}" dt="2025-10-22T17:51:35.760" v="329" actId="20577"/>
        <pc:sldMkLst>
          <pc:docMk/>
          <pc:sldMk cId="0" sldId="261"/>
        </pc:sldMkLst>
        <pc:spChg chg="mod">
          <ac:chgData name="Michaels, Steven R CIV DCMA MTNPAC (USA)" userId="71fb9f8b-9624-4ebc-8f82-b052915bb037" providerId="ADAL" clId="{8F45D10D-B6AC-4B62-B4AA-5A8FEE730F4F}" dt="2025-10-22T17:51:35.760" v="329" actId="20577"/>
          <ac:spMkLst>
            <pc:docMk/>
            <pc:sldMk cId="0" sldId="261"/>
            <ac:spMk id="4" creationId="{00000000-0000-0000-0000-000000000000}"/>
          </ac:spMkLst>
        </pc:spChg>
      </pc:sldChg>
      <pc:sldChg chg="del">
        <pc:chgData name="Michaels, Steven R CIV DCMA MTNPAC (USA)" userId="71fb9f8b-9624-4ebc-8f82-b052915bb037" providerId="ADAL" clId="{8F45D10D-B6AC-4B62-B4AA-5A8FEE730F4F}" dt="2025-10-21T19:37:54.985" v="109" actId="47"/>
        <pc:sldMkLst>
          <pc:docMk/>
          <pc:sldMk cId="0" sldId="262"/>
        </pc:sldMkLst>
      </pc:sldChg>
      <pc:sldChg chg="del">
        <pc:chgData name="Michaels, Steven R CIV DCMA MTNPAC (USA)" userId="71fb9f8b-9624-4ebc-8f82-b052915bb037" providerId="ADAL" clId="{8F45D10D-B6AC-4B62-B4AA-5A8FEE730F4F}" dt="2025-10-21T19:38:32.491" v="110" actId="47"/>
        <pc:sldMkLst>
          <pc:docMk/>
          <pc:sldMk cId="0" sldId="263"/>
        </pc:sldMkLst>
      </pc:sldChg>
      <pc:sldChg chg="modSp mod">
        <pc:chgData name="Michaels, Steven R CIV DCMA MTNPAC (USA)" userId="71fb9f8b-9624-4ebc-8f82-b052915bb037" providerId="ADAL" clId="{8F45D10D-B6AC-4B62-B4AA-5A8FEE730F4F}" dt="2025-10-22T17:52:06.596" v="340" actId="20577"/>
        <pc:sldMkLst>
          <pc:docMk/>
          <pc:sldMk cId="0" sldId="264"/>
        </pc:sldMkLst>
        <pc:spChg chg="mod">
          <ac:chgData name="Michaels, Steven R CIV DCMA MTNPAC (USA)" userId="71fb9f8b-9624-4ebc-8f82-b052915bb037" providerId="ADAL" clId="{8F45D10D-B6AC-4B62-B4AA-5A8FEE730F4F}" dt="2025-10-22T17:52:06.596" v="340" actId="20577"/>
          <ac:spMkLst>
            <pc:docMk/>
            <pc:sldMk cId="0" sldId="264"/>
            <ac:spMk id="4" creationId="{00000000-0000-0000-0000-000000000000}"/>
          </ac:spMkLst>
        </pc:spChg>
      </pc:sldChg>
      <pc:sldChg chg="del">
        <pc:chgData name="Michaels, Steven R CIV DCMA MTNPAC (USA)" userId="71fb9f8b-9624-4ebc-8f82-b052915bb037" providerId="ADAL" clId="{8F45D10D-B6AC-4B62-B4AA-5A8FEE730F4F}" dt="2025-10-21T19:38:41.852" v="111" actId="47"/>
        <pc:sldMkLst>
          <pc:docMk/>
          <pc:sldMk cId="0" sldId="266"/>
        </pc:sldMkLst>
      </pc:sldChg>
      <pc:sldChg chg="del">
        <pc:chgData name="Michaels, Steven R CIV DCMA MTNPAC (USA)" userId="71fb9f8b-9624-4ebc-8f82-b052915bb037" providerId="ADAL" clId="{8F45D10D-B6AC-4B62-B4AA-5A8FEE730F4F}" dt="2025-10-21T19:39:12.665" v="112" actId="47"/>
        <pc:sldMkLst>
          <pc:docMk/>
          <pc:sldMk cId="0" sldId="267"/>
        </pc:sldMkLst>
      </pc:sldChg>
      <pc:sldChg chg="del">
        <pc:chgData name="Michaels, Steven R CIV DCMA MTNPAC (USA)" userId="71fb9f8b-9624-4ebc-8f82-b052915bb037" providerId="ADAL" clId="{8F45D10D-B6AC-4B62-B4AA-5A8FEE730F4F}" dt="2025-10-21T20:56:13.079" v="250" actId="47"/>
        <pc:sldMkLst>
          <pc:docMk/>
          <pc:sldMk cId="0" sldId="269"/>
        </pc:sldMkLst>
      </pc:sldChg>
      <pc:sldChg chg="del">
        <pc:chgData name="Michaels, Steven R CIV DCMA MTNPAC (USA)" userId="71fb9f8b-9624-4ebc-8f82-b052915bb037" providerId="ADAL" clId="{8F45D10D-B6AC-4B62-B4AA-5A8FEE730F4F}" dt="2025-10-21T19:39:55.767" v="113" actId="47"/>
        <pc:sldMkLst>
          <pc:docMk/>
          <pc:sldMk cId="0" sldId="270"/>
        </pc:sldMkLst>
      </pc:sldChg>
      <pc:sldChg chg="del">
        <pc:chgData name="Michaels, Steven R CIV DCMA MTNPAC (USA)" userId="71fb9f8b-9624-4ebc-8f82-b052915bb037" providerId="ADAL" clId="{8F45D10D-B6AC-4B62-B4AA-5A8FEE730F4F}" dt="2025-10-21T20:05:16.421" v="171" actId="47"/>
        <pc:sldMkLst>
          <pc:docMk/>
          <pc:sldMk cId="0" sldId="271"/>
        </pc:sldMkLst>
      </pc:sldChg>
      <pc:sldChg chg="del">
        <pc:chgData name="Michaels, Steven R CIV DCMA MTNPAC (USA)" userId="71fb9f8b-9624-4ebc-8f82-b052915bb037" providerId="ADAL" clId="{8F45D10D-B6AC-4B62-B4AA-5A8FEE730F4F}" dt="2025-10-21T19:40:45.033" v="115" actId="47"/>
        <pc:sldMkLst>
          <pc:docMk/>
          <pc:sldMk cId="0" sldId="272"/>
        </pc:sldMkLst>
      </pc:sldChg>
      <pc:sldChg chg="del">
        <pc:chgData name="Michaels, Steven R CIV DCMA MTNPAC (USA)" userId="71fb9f8b-9624-4ebc-8f82-b052915bb037" providerId="ADAL" clId="{8F45D10D-B6AC-4B62-B4AA-5A8FEE730F4F}" dt="2025-10-21T19:40:28.991" v="114" actId="47"/>
        <pc:sldMkLst>
          <pc:docMk/>
          <pc:sldMk cId="0" sldId="273"/>
        </pc:sldMkLst>
      </pc:sldChg>
      <pc:sldChg chg="modSp mod">
        <pc:chgData name="Michaels, Steven R CIV DCMA MTNPAC (USA)" userId="71fb9f8b-9624-4ebc-8f82-b052915bb037" providerId="ADAL" clId="{8F45D10D-B6AC-4B62-B4AA-5A8FEE730F4F}" dt="2025-10-22T17:55:35.707" v="453" actId="20577"/>
        <pc:sldMkLst>
          <pc:docMk/>
          <pc:sldMk cId="0" sldId="274"/>
        </pc:sldMkLst>
        <pc:spChg chg="mod">
          <ac:chgData name="Michaels, Steven R CIV DCMA MTNPAC (USA)" userId="71fb9f8b-9624-4ebc-8f82-b052915bb037" providerId="ADAL" clId="{8F45D10D-B6AC-4B62-B4AA-5A8FEE730F4F}" dt="2025-10-22T17:55:35.707" v="453" actId="20577"/>
          <ac:spMkLst>
            <pc:docMk/>
            <pc:sldMk cId="0" sldId="274"/>
            <ac:spMk id="6" creationId="{00000000-0000-0000-0000-000000000000}"/>
          </ac:spMkLst>
        </pc:spChg>
        <pc:spChg chg="mod">
          <ac:chgData name="Michaels, Steven R CIV DCMA MTNPAC (USA)" userId="71fb9f8b-9624-4ebc-8f82-b052915bb037" providerId="ADAL" clId="{8F45D10D-B6AC-4B62-B4AA-5A8FEE730F4F}" dt="2025-10-22T17:54:18.207" v="413" actId="5793"/>
          <ac:spMkLst>
            <pc:docMk/>
            <pc:sldMk cId="0" sldId="274"/>
            <ac:spMk id="8" creationId="{00000000-0000-0000-0000-000000000000}"/>
          </ac:spMkLst>
        </pc:spChg>
      </pc:sldChg>
      <pc:sldChg chg="del">
        <pc:chgData name="Michaels, Steven R CIV DCMA MTNPAC (USA)" userId="71fb9f8b-9624-4ebc-8f82-b052915bb037" providerId="ADAL" clId="{8F45D10D-B6AC-4B62-B4AA-5A8FEE730F4F}" dt="2025-10-21T19:40:51.040" v="116" actId="47"/>
        <pc:sldMkLst>
          <pc:docMk/>
          <pc:sldMk cId="0" sldId="275"/>
        </pc:sldMkLst>
      </pc:sldChg>
      <pc:sldChg chg="del">
        <pc:chgData name="Michaels, Steven R CIV DCMA MTNPAC (USA)" userId="71fb9f8b-9624-4ebc-8f82-b052915bb037" providerId="ADAL" clId="{8F45D10D-B6AC-4B62-B4AA-5A8FEE730F4F}" dt="2025-10-22T18:01:52.337" v="622" actId="47"/>
        <pc:sldMkLst>
          <pc:docMk/>
          <pc:sldMk cId="0" sldId="276"/>
        </pc:sldMkLst>
      </pc:sldChg>
      <pc:sldChg chg="del">
        <pc:chgData name="Michaels, Steven R CIV DCMA MTNPAC (USA)" userId="71fb9f8b-9624-4ebc-8f82-b052915bb037" providerId="ADAL" clId="{8F45D10D-B6AC-4B62-B4AA-5A8FEE730F4F}" dt="2025-10-21T19:41:46.825" v="120" actId="47"/>
        <pc:sldMkLst>
          <pc:docMk/>
          <pc:sldMk cId="0" sldId="277"/>
        </pc:sldMkLst>
      </pc:sldChg>
      <pc:sldChg chg="addSp modSp mod">
        <pc:chgData name="Michaels, Steven R CIV DCMA MTNPAC (USA)" userId="71fb9f8b-9624-4ebc-8f82-b052915bb037" providerId="ADAL" clId="{8F45D10D-B6AC-4B62-B4AA-5A8FEE730F4F}" dt="2025-10-22T18:01:41.309" v="621" actId="20577"/>
        <pc:sldMkLst>
          <pc:docMk/>
          <pc:sldMk cId="0" sldId="278"/>
        </pc:sldMkLst>
        <pc:spChg chg="mod">
          <ac:chgData name="Michaels, Steven R CIV DCMA MTNPAC (USA)" userId="71fb9f8b-9624-4ebc-8f82-b052915bb037" providerId="ADAL" clId="{8F45D10D-B6AC-4B62-B4AA-5A8FEE730F4F}" dt="2025-10-22T18:01:41.309" v="621" actId="20577"/>
          <ac:spMkLst>
            <pc:docMk/>
            <pc:sldMk cId="0" sldId="278"/>
            <ac:spMk id="4" creationId="{00000000-0000-0000-0000-000000000000}"/>
          </ac:spMkLst>
        </pc:spChg>
        <pc:grpChg chg="add mod">
          <ac:chgData name="Michaels, Steven R CIV DCMA MTNPAC (USA)" userId="71fb9f8b-9624-4ebc-8f82-b052915bb037" providerId="ADAL" clId="{8F45D10D-B6AC-4B62-B4AA-5A8FEE730F4F}" dt="2025-10-22T17:57:47.322" v="516" actId="1076"/>
          <ac:grpSpMkLst>
            <pc:docMk/>
            <pc:sldMk cId="0" sldId="278"/>
            <ac:grpSpMk id="10" creationId="{CE2B3B8E-5331-6DAB-F194-2A94150D7A0A}"/>
          </ac:grpSpMkLst>
        </pc:grpChg>
        <pc:picChg chg="mod">
          <ac:chgData name="Michaels, Steven R CIV DCMA MTNPAC (USA)" userId="71fb9f8b-9624-4ebc-8f82-b052915bb037" providerId="ADAL" clId="{8F45D10D-B6AC-4B62-B4AA-5A8FEE730F4F}" dt="2025-10-22T17:57:39.893" v="515" actId="1076"/>
          <ac:picMkLst>
            <pc:docMk/>
            <pc:sldMk cId="0" sldId="278"/>
            <ac:picMk id="9" creationId="{00000000-0000-0000-0000-000000000000}"/>
          </ac:picMkLst>
        </pc:picChg>
        <pc:picChg chg="mod">
          <ac:chgData name="Michaels, Steven R CIV DCMA MTNPAC (USA)" userId="71fb9f8b-9624-4ebc-8f82-b052915bb037" providerId="ADAL" clId="{8F45D10D-B6AC-4B62-B4AA-5A8FEE730F4F}" dt="2025-10-22T17:57:15.990" v="513"/>
          <ac:picMkLst>
            <pc:docMk/>
            <pc:sldMk cId="0" sldId="278"/>
            <ac:picMk id="11" creationId="{93382EB0-4EA5-D11E-D83C-3F58097A2DBB}"/>
          </ac:picMkLst>
        </pc:picChg>
        <pc:picChg chg="mod">
          <ac:chgData name="Michaels, Steven R CIV DCMA MTNPAC (USA)" userId="71fb9f8b-9624-4ebc-8f82-b052915bb037" providerId="ADAL" clId="{8F45D10D-B6AC-4B62-B4AA-5A8FEE730F4F}" dt="2025-10-22T17:57:15.990" v="513"/>
          <ac:picMkLst>
            <pc:docMk/>
            <pc:sldMk cId="0" sldId="278"/>
            <ac:picMk id="12" creationId="{D3D6A869-7AE6-2EEB-C49D-4C11094EE0CD}"/>
          </ac:picMkLst>
        </pc:picChg>
      </pc:sldChg>
      <pc:sldChg chg="del">
        <pc:chgData name="Michaels, Steven R CIV DCMA MTNPAC (USA)" userId="71fb9f8b-9624-4ebc-8f82-b052915bb037" providerId="ADAL" clId="{8F45D10D-B6AC-4B62-B4AA-5A8FEE730F4F}" dt="2025-10-21T19:41:26.030" v="119" actId="47"/>
        <pc:sldMkLst>
          <pc:docMk/>
          <pc:sldMk cId="0" sldId="279"/>
        </pc:sldMkLst>
      </pc:sldChg>
      <pc:sldChg chg="del">
        <pc:chgData name="Michaels, Steven R CIV DCMA MTNPAC (USA)" userId="71fb9f8b-9624-4ebc-8f82-b052915bb037" providerId="ADAL" clId="{8F45D10D-B6AC-4B62-B4AA-5A8FEE730F4F}" dt="2025-10-21T19:41:13.356" v="117" actId="47"/>
        <pc:sldMkLst>
          <pc:docMk/>
          <pc:sldMk cId="0" sldId="280"/>
        </pc:sldMkLst>
      </pc:sldChg>
      <pc:sldChg chg="del">
        <pc:chgData name="Michaels, Steven R CIV DCMA MTNPAC (USA)" userId="71fb9f8b-9624-4ebc-8f82-b052915bb037" providerId="ADAL" clId="{8F45D10D-B6AC-4B62-B4AA-5A8FEE730F4F}" dt="2025-10-21T19:41:15.467" v="118" actId="47"/>
        <pc:sldMkLst>
          <pc:docMk/>
          <pc:sldMk cId="0" sldId="281"/>
        </pc:sldMkLst>
      </pc:sldChg>
      <pc:sldChg chg="del">
        <pc:chgData name="Michaels, Steven R CIV DCMA MTNPAC (USA)" userId="71fb9f8b-9624-4ebc-8f82-b052915bb037" providerId="ADAL" clId="{8F45D10D-B6AC-4B62-B4AA-5A8FEE730F4F}" dt="2025-10-22T17:54:53.504" v="414" actId="47"/>
        <pc:sldMkLst>
          <pc:docMk/>
          <pc:sldMk cId="0" sldId="282"/>
        </pc:sldMkLst>
      </pc:sldChg>
      <pc:sldChg chg="del">
        <pc:chgData name="Michaels, Steven R CIV DCMA MTNPAC (USA)" userId="71fb9f8b-9624-4ebc-8f82-b052915bb037" providerId="ADAL" clId="{8F45D10D-B6AC-4B62-B4AA-5A8FEE730F4F}" dt="2025-10-21T19:42:00.982" v="121" actId="47"/>
        <pc:sldMkLst>
          <pc:docMk/>
          <pc:sldMk cId="0" sldId="283"/>
        </pc:sldMkLst>
      </pc:sldChg>
      <pc:sldChg chg="del">
        <pc:chgData name="Michaels, Steven R CIV DCMA MTNPAC (USA)" userId="71fb9f8b-9624-4ebc-8f82-b052915bb037" providerId="ADAL" clId="{8F45D10D-B6AC-4B62-B4AA-5A8FEE730F4F}" dt="2025-10-21T20:05:45.405" v="172" actId="47"/>
        <pc:sldMkLst>
          <pc:docMk/>
          <pc:sldMk cId="0" sldId="284"/>
        </pc:sldMkLst>
      </pc:sldChg>
      <pc:sldChg chg="del">
        <pc:chgData name="Michaels, Steven R CIV DCMA MTNPAC (USA)" userId="71fb9f8b-9624-4ebc-8f82-b052915bb037" providerId="ADAL" clId="{8F45D10D-B6AC-4B62-B4AA-5A8FEE730F4F}" dt="2025-10-21T19:42:20.179" v="122" actId="47"/>
        <pc:sldMkLst>
          <pc:docMk/>
          <pc:sldMk cId="0" sldId="285"/>
        </pc:sldMkLst>
      </pc:sldChg>
      <pc:sldChg chg="del">
        <pc:chgData name="Michaels, Steven R CIV DCMA MTNPAC (USA)" userId="71fb9f8b-9624-4ebc-8f82-b052915bb037" providerId="ADAL" clId="{8F45D10D-B6AC-4B62-B4AA-5A8FEE730F4F}" dt="2025-10-21T19:42:26.196" v="123" actId="47"/>
        <pc:sldMkLst>
          <pc:docMk/>
          <pc:sldMk cId="0" sldId="286"/>
        </pc:sldMkLst>
      </pc:sldChg>
      <pc:sldChg chg="del">
        <pc:chgData name="Michaels, Steven R CIV DCMA MTNPAC (USA)" userId="71fb9f8b-9624-4ebc-8f82-b052915bb037" providerId="ADAL" clId="{8F45D10D-B6AC-4B62-B4AA-5A8FEE730F4F}" dt="2025-10-21T19:42:30.411" v="124" actId="47"/>
        <pc:sldMkLst>
          <pc:docMk/>
          <pc:sldMk cId="0" sldId="287"/>
        </pc:sldMkLst>
      </pc:sldChg>
      <pc:sldChg chg="modSp del mod">
        <pc:chgData name="Michaels, Steven R CIV DCMA MTNPAC (USA)" userId="71fb9f8b-9624-4ebc-8f82-b052915bb037" providerId="ADAL" clId="{8F45D10D-B6AC-4B62-B4AA-5A8FEE730F4F}" dt="2025-10-21T20:06:19.984" v="173" actId="47"/>
        <pc:sldMkLst>
          <pc:docMk/>
          <pc:sldMk cId="0" sldId="288"/>
        </pc:sldMkLst>
        <pc:spChg chg="mod">
          <ac:chgData name="Michaels, Steven R CIV DCMA MTNPAC (USA)" userId="71fb9f8b-9624-4ebc-8f82-b052915bb037" providerId="ADAL" clId="{8F45D10D-B6AC-4B62-B4AA-5A8FEE730F4F}" dt="2025-10-21T19:43:28.040" v="161" actId="20577"/>
          <ac:spMkLst>
            <pc:docMk/>
            <pc:sldMk cId="0" sldId="288"/>
            <ac:spMk id="3" creationId="{00000000-0000-0000-0000-000000000000}"/>
          </ac:spMkLst>
        </pc:spChg>
        <pc:picChg chg="mod">
          <ac:chgData name="Michaels, Steven R CIV DCMA MTNPAC (USA)" userId="71fb9f8b-9624-4ebc-8f82-b052915bb037" providerId="ADAL" clId="{8F45D10D-B6AC-4B62-B4AA-5A8FEE730F4F}" dt="2025-10-21T19:42:54.769" v="125" actId="14100"/>
          <ac:picMkLst>
            <pc:docMk/>
            <pc:sldMk cId="0" sldId="288"/>
            <ac:picMk id="4" creationId="{00000000-0000-0000-0000-000000000000}"/>
          </ac:picMkLst>
        </pc:picChg>
      </pc:sldChg>
      <pc:sldChg chg="del">
        <pc:chgData name="Michaels, Steven R CIV DCMA MTNPAC (USA)" userId="71fb9f8b-9624-4ebc-8f82-b052915bb037" providerId="ADAL" clId="{8F45D10D-B6AC-4B62-B4AA-5A8FEE730F4F}" dt="2025-10-21T19:43:36.784" v="162" actId="47"/>
        <pc:sldMkLst>
          <pc:docMk/>
          <pc:sldMk cId="0" sldId="289"/>
        </pc:sldMkLst>
      </pc:sldChg>
      <pc:sldChg chg="del">
        <pc:chgData name="Michaels, Steven R CIV DCMA MTNPAC (USA)" userId="71fb9f8b-9624-4ebc-8f82-b052915bb037" providerId="ADAL" clId="{8F45D10D-B6AC-4B62-B4AA-5A8FEE730F4F}" dt="2025-10-22T17:58:04.001" v="517" actId="47"/>
        <pc:sldMkLst>
          <pc:docMk/>
          <pc:sldMk cId="0" sldId="290"/>
        </pc:sldMkLst>
      </pc:sldChg>
      <pc:sldChg chg="del">
        <pc:chgData name="Michaels, Steven R CIV DCMA MTNPAC (USA)" userId="71fb9f8b-9624-4ebc-8f82-b052915bb037" providerId="ADAL" clId="{8F45D10D-B6AC-4B62-B4AA-5A8FEE730F4F}" dt="2025-10-21T19:43:44.173" v="163" actId="47"/>
        <pc:sldMkLst>
          <pc:docMk/>
          <pc:sldMk cId="0" sldId="291"/>
        </pc:sldMkLst>
      </pc:sldChg>
      <pc:sldChg chg="del">
        <pc:chgData name="Michaels, Steven R CIV DCMA MTNPAC (USA)" userId="71fb9f8b-9624-4ebc-8f82-b052915bb037" providerId="ADAL" clId="{8F45D10D-B6AC-4B62-B4AA-5A8FEE730F4F}" dt="2025-10-21T20:20:25.617" v="174" actId="47"/>
        <pc:sldMkLst>
          <pc:docMk/>
          <pc:sldMk cId="0" sldId="293"/>
        </pc:sldMkLst>
      </pc:sldChg>
      <pc:sldChg chg="del">
        <pc:chgData name="Michaels, Steven R CIV DCMA MTNPAC (USA)" userId="71fb9f8b-9624-4ebc-8f82-b052915bb037" providerId="ADAL" clId="{8F45D10D-B6AC-4B62-B4AA-5A8FEE730F4F}" dt="2025-10-21T20:20:29.345" v="175" actId="47"/>
        <pc:sldMkLst>
          <pc:docMk/>
          <pc:sldMk cId="0" sldId="294"/>
        </pc:sldMkLst>
      </pc:sldChg>
      <pc:sldChg chg="del">
        <pc:chgData name="Michaels, Steven R CIV DCMA MTNPAC (USA)" userId="71fb9f8b-9624-4ebc-8f82-b052915bb037" providerId="ADAL" clId="{8F45D10D-B6AC-4B62-B4AA-5A8FEE730F4F}" dt="2025-10-21T20:20:31.035" v="176" actId="47"/>
        <pc:sldMkLst>
          <pc:docMk/>
          <pc:sldMk cId="0" sldId="295"/>
        </pc:sldMkLst>
      </pc:sldChg>
      <pc:sldChg chg="del">
        <pc:chgData name="Michaels, Steven R CIV DCMA MTNPAC (USA)" userId="71fb9f8b-9624-4ebc-8f82-b052915bb037" providerId="ADAL" clId="{8F45D10D-B6AC-4B62-B4AA-5A8FEE730F4F}" dt="2025-10-22T18:02:30.059" v="623" actId="47"/>
        <pc:sldMkLst>
          <pc:docMk/>
          <pc:sldMk cId="0" sldId="297"/>
        </pc:sldMkLst>
      </pc:sldChg>
      <pc:sldChg chg="del">
        <pc:chgData name="Michaels, Steven R CIV DCMA MTNPAC (USA)" userId="71fb9f8b-9624-4ebc-8f82-b052915bb037" providerId="ADAL" clId="{8F45D10D-B6AC-4B62-B4AA-5A8FEE730F4F}" dt="2025-10-21T20:20:42.802" v="177" actId="47"/>
        <pc:sldMkLst>
          <pc:docMk/>
          <pc:sldMk cId="0" sldId="298"/>
        </pc:sldMkLst>
      </pc:sldChg>
      <pc:sldChg chg="del">
        <pc:chgData name="Michaels, Steven R CIV DCMA MTNPAC (USA)" userId="71fb9f8b-9624-4ebc-8f82-b052915bb037" providerId="ADAL" clId="{8F45D10D-B6AC-4B62-B4AA-5A8FEE730F4F}" dt="2025-10-21T19:44:29.204" v="164" actId="47"/>
        <pc:sldMkLst>
          <pc:docMk/>
          <pc:sldMk cId="0" sldId="299"/>
        </pc:sldMkLst>
      </pc:sldChg>
      <pc:sldChg chg="del">
        <pc:chgData name="Michaels, Steven R CIV DCMA MTNPAC (USA)" userId="71fb9f8b-9624-4ebc-8f82-b052915bb037" providerId="ADAL" clId="{8F45D10D-B6AC-4B62-B4AA-5A8FEE730F4F}" dt="2025-10-22T18:07:46.431" v="630" actId="47"/>
        <pc:sldMkLst>
          <pc:docMk/>
          <pc:sldMk cId="0" sldId="300"/>
        </pc:sldMkLst>
      </pc:sldChg>
      <pc:sldChg chg="del">
        <pc:chgData name="Michaels, Steven R CIV DCMA MTNPAC (USA)" userId="71fb9f8b-9624-4ebc-8f82-b052915bb037" providerId="ADAL" clId="{8F45D10D-B6AC-4B62-B4AA-5A8FEE730F4F}" dt="2025-10-21T20:21:01.231" v="178" actId="47"/>
        <pc:sldMkLst>
          <pc:docMk/>
          <pc:sldMk cId="0" sldId="302"/>
        </pc:sldMkLst>
      </pc:sldChg>
      <pc:sldChg chg="del">
        <pc:chgData name="Michaels, Steven R CIV DCMA MTNPAC (USA)" userId="71fb9f8b-9624-4ebc-8f82-b052915bb037" providerId="ADAL" clId="{8F45D10D-B6AC-4B62-B4AA-5A8FEE730F4F}" dt="2025-10-22T18:02:54.596" v="624" actId="47"/>
        <pc:sldMkLst>
          <pc:docMk/>
          <pc:sldMk cId="0" sldId="303"/>
        </pc:sldMkLst>
      </pc:sldChg>
      <pc:sldChg chg="del">
        <pc:chgData name="Michaels, Steven R CIV DCMA MTNPAC (USA)" userId="71fb9f8b-9624-4ebc-8f82-b052915bb037" providerId="ADAL" clId="{8F45D10D-B6AC-4B62-B4AA-5A8FEE730F4F}" dt="2025-10-21T19:44:54.632" v="165" actId="47"/>
        <pc:sldMkLst>
          <pc:docMk/>
          <pc:sldMk cId="0" sldId="306"/>
        </pc:sldMkLst>
      </pc:sldChg>
      <pc:sldChg chg="del">
        <pc:chgData name="Michaels, Steven R CIV DCMA MTNPAC (USA)" userId="71fb9f8b-9624-4ebc-8f82-b052915bb037" providerId="ADAL" clId="{8F45D10D-B6AC-4B62-B4AA-5A8FEE730F4F}" dt="2025-10-22T18:06:28.170" v="629" actId="47"/>
        <pc:sldMkLst>
          <pc:docMk/>
          <pc:sldMk cId="0" sldId="307"/>
        </pc:sldMkLst>
      </pc:sldChg>
      <pc:sldChg chg="del">
        <pc:chgData name="Michaels, Steven R CIV DCMA MTNPAC (USA)" userId="71fb9f8b-9624-4ebc-8f82-b052915bb037" providerId="ADAL" clId="{8F45D10D-B6AC-4B62-B4AA-5A8FEE730F4F}" dt="2025-10-22T18:03:15.631" v="625" actId="47"/>
        <pc:sldMkLst>
          <pc:docMk/>
          <pc:sldMk cId="0" sldId="308"/>
        </pc:sldMkLst>
      </pc:sldChg>
      <pc:sldChg chg="del">
        <pc:chgData name="Michaels, Steven R CIV DCMA MTNPAC (USA)" userId="71fb9f8b-9624-4ebc-8f82-b052915bb037" providerId="ADAL" clId="{8F45D10D-B6AC-4B62-B4AA-5A8FEE730F4F}" dt="2025-10-22T18:03:33.261" v="626" actId="47"/>
        <pc:sldMkLst>
          <pc:docMk/>
          <pc:sldMk cId="0" sldId="311"/>
        </pc:sldMkLst>
      </pc:sldChg>
      <pc:sldChg chg="del">
        <pc:chgData name="Michaels, Steven R CIV DCMA MTNPAC (USA)" userId="71fb9f8b-9624-4ebc-8f82-b052915bb037" providerId="ADAL" clId="{8F45D10D-B6AC-4B62-B4AA-5A8FEE730F4F}" dt="2025-10-21T20:21:28.082" v="179" actId="47"/>
        <pc:sldMkLst>
          <pc:docMk/>
          <pc:sldMk cId="0" sldId="312"/>
        </pc:sldMkLst>
      </pc:sldChg>
      <pc:sldChg chg="del">
        <pc:chgData name="Michaels, Steven R CIV DCMA MTNPAC (USA)" userId="71fb9f8b-9624-4ebc-8f82-b052915bb037" providerId="ADAL" clId="{8F45D10D-B6AC-4B62-B4AA-5A8FEE730F4F}" dt="2025-10-21T19:45:22.409" v="166" actId="47"/>
        <pc:sldMkLst>
          <pc:docMk/>
          <pc:sldMk cId="0" sldId="313"/>
        </pc:sldMkLst>
      </pc:sldChg>
      <pc:sldChg chg="del">
        <pc:chgData name="Michaels, Steven R CIV DCMA MTNPAC (USA)" userId="71fb9f8b-9624-4ebc-8f82-b052915bb037" providerId="ADAL" clId="{8F45D10D-B6AC-4B62-B4AA-5A8FEE730F4F}" dt="2025-10-21T19:45:25.332" v="167" actId="47"/>
        <pc:sldMkLst>
          <pc:docMk/>
          <pc:sldMk cId="0" sldId="314"/>
        </pc:sldMkLst>
      </pc:sldChg>
      <pc:sldChg chg="del">
        <pc:chgData name="Michaels, Steven R CIV DCMA MTNPAC (USA)" userId="71fb9f8b-9624-4ebc-8f82-b052915bb037" providerId="ADAL" clId="{8F45D10D-B6AC-4B62-B4AA-5A8FEE730F4F}" dt="2025-10-21T19:45:25.442" v="168" actId="47"/>
        <pc:sldMkLst>
          <pc:docMk/>
          <pc:sldMk cId="0" sldId="315"/>
        </pc:sldMkLst>
      </pc:sldChg>
      <pc:sldChg chg="del">
        <pc:chgData name="Michaels, Steven R CIV DCMA MTNPAC (USA)" userId="71fb9f8b-9624-4ebc-8f82-b052915bb037" providerId="ADAL" clId="{8F45D10D-B6AC-4B62-B4AA-5A8FEE730F4F}" dt="2025-10-21T20:22:02.281" v="180" actId="47"/>
        <pc:sldMkLst>
          <pc:docMk/>
          <pc:sldMk cId="0" sldId="318"/>
        </pc:sldMkLst>
      </pc:sldChg>
      <pc:sldChg chg="del">
        <pc:chgData name="Michaels, Steven R CIV DCMA MTNPAC (USA)" userId="71fb9f8b-9624-4ebc-8f82-b052915bb037" providerId="ADAL" clId="{8F45D10D-B6AC-4B62-B4AA-5A8FEE730F4F}" dt="2025-10-22T18:03:53.699" v="627" actId="47"/>
        <pc:sldMkLst>
          <pc:docMk/>
          <pc:sldMk cId="0" sldId="319"/>
        </pc:sldMkLst>
      </pc:sldChg>
      <pc:sldChg chg="del">
        <pc:chgData name="Michaels, Steven R CIV DCMA MTNPAC (USA)" userId="71fb9f8b-9624-4ebc-8f82-b052915bb037" providerId="ADAL" clId="{8F45D10D-B6AC-4B62-B4AA-5A8FEE730F4F}" dt="2025-10-21T19:45:49.034" v="169" actId="47"/>
        <pc:sldMkLst>
          <pc:docMk/>
          <pc:sldMk cId="0" sldId="320"/>
        </pc:sldMkLst>
      </pc:sldChg>
      <pc:sldChg chg="del">
        <pc:chgData name="Michaels, Steven R CIV DCMA MTNPAC (USA)" userId="71fb9f8b-9624-4ebc-8f82-b052915bb037" providerId="ADAL" clId="{8F45D10D-B6AC-4B62-B4AA-5A8FEE730F4F}" dt="2025-10-22T18:04:01.490" v="628" actId="47"/>
        <pc:sldMkLst>
          <pc:docMk/>
          <pc:sldMk cId="0" sldId="321"/>
        </pc:sldMkLst>
      </pc:sldChg>
      <pc:sldChg chg="del">
        <pc:chgData name="Michaels, Steven R CIV DCMA MTNPAC (USA)" userId="71fb9f8b-9624-4ebc-8f82-b052915bb037" providerId="ADAL" clId="{8F45D10D-B6AC-4B62-B4AA-5A8FEE730F4F}" dt="2025-10-21T20:22:13.008" v="181" actId="47"/>
        <pc:sldMkLst>
          <pc:docMk/>
          <pc:sldMk cId="0" sldId="322"/>
        </pc:sldMkLst>
      </pc:sldChg>
      <pc:sldChg chg="del">
        <pc:chgData name="Michaels, Steven R CIV DCMA MTNPAC (USA)" userId="71fb9f8b-9624-4ebc-8f82-b052915bb037" providerId="ADAL" clId="{8F45D10D-B6AC-4B62-B4AA-5A8FEE730F4F}" dt="2025-10-21T19:46:06.183" v="170" actId="47"/>
        <pc:sldMkLst>
          <pc:docMk/>
          <pc:sldMk cId="0" sldId="32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9040" y="1805177"/>
            <a:ext cx="10406380" cy="1183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D966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D966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71" y="292608"/>
            <a:ext cx="2122170" cy="12260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D966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4759" y="1351570"/>
            <a:ext cx="5093335" cy="4699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D966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005" y="419226"/>
            <a:ext cx="11441988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D966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5680" y="1407668"/>
            <a:ext cx="5954395" cy="4544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Book Antiqua"/>
                <a:cs typeface="Book Antiqu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rrs.us/diversity-equity-and-inclusion-reign-supreme-at-the-air-force-academy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rrs.us/boots-on-the-ground-perspectives/" TargetMode="External"/><Relationship Id="rId5" Type="http://schemas.openxmlformats.org/officeDocument/2006/relationships/image" Target="../media/image30.jpg"/><Relationship Id="rId4" Type="http://schemas.openxmlformats.org/officeDocument/2006/relationships/hyperlink" Target="https://starrs.us/air-force-academy-graduates-call-it-quits-before-their-careers-begi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13" Type="http://schemas.openxmlformats.org/officeDocument/2006/relationships/image" Target="../media/image63.jpg"/><Relationship Id="rId18" Type="http://schemas.openxmlformats.org/officeDocument/2006/relationships/image" Target="../media/image6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12" Type="http://schemas.openxmlformats.org/officeDocument/2006/relationships/image" Target="../media/image62.jpg"/><Relationship Id="rId17" Type="http://schemas.openxmlformats.org/officeDocument/2006/relationships/image" Target="../media/image67.jpg"/><Relationship Id="rId2" Type="http://schemas.openxmlformats.org/officeDocument/2006/relationships/image" Target="../media/image52.jpg"/><Relationship Id="rId16" Type="http://schemas.openxmlformats.org/officeDocument/2006/relationships/image" Target="../media/image6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g"/><Relationship Id="rId11" Type="http://schemas.openxmlformats.org/officeDocument/2006/relationships/image" Target="../media/image61.jpg"/><Relationship Id="rId5" Type="http://schemas.openxmlformats.org/officeDocument/2006/relationships/image" Target="../media/image55.jpg"/><Relationship Id="rId15" Type="http://schemas.openxmlformats.org/officeDocument/2006/relationships/image" Target="../media/image65.jpg"/><Relationship Id="rId10" Type="http://schemas.openxmlformats.org/officeDocument/2006/relationships/image" Target="../media/image60.jpg"/><Relationship Id="rId19" Type="http://schemas.openxmlformats.org/officeDocument/2006/relationships/image" Target="../media/image69.jpg"/><Relationship Id="rId4" Type="http://schemas.openxmlformats.org/officeDocument/2006/relationships/image" Target="../media/image54.jpg"/><Relationship Id="rId9" Type="http://schemas.openxmlformats.org/officeDocument/2006/relationships/image" Target="../media/image59.jpg"/><Relationship Id="rId14" Type="http://schemas.openxmlformats.org/officeDocument/2006/relationships/image" Target="../media/image6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Mission@STARRS.US" TargetMode="External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47799" y="2501646"/>
            <a:ext cx="10348823" cy="1784463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28725" marR="5080" indent="-1216660">
              <a:lnSpc>
                <a:spcPts val="6480"/>
              </a:lnSpc>
              <a:spcBef>
                <a:spcPts val="915"/>
              </a:spcBef>
              <a:tabLst>
                <a:tab pos="1557655" algn="l"/>
              </a:tabLst>
            </a:pPr>
            <a:r>
              <a:rPr sz="6000" spc="-25" dirty="0"/>
              <a:t>The</a:t>
            </a:r>
            <a:r>
              <a:rPr sz="6000" dirty="0"/>
              <a:t>	American</a:t>
            </a:r>
            <a:r>
              <a:rPr sz="6000" spc="-135" dirty="0"/>
              <a:t> </a:t>
            </a:r>
            <a:r>
              <a:rPr lang="en-US" sz="6000" spc="-135" dirty="0"/>
              <a:t>Military</a:t>
            </a:r>
            <a:r>
              <a:rPr sz="6000" spc="-10" dirty="0"/>
              <a:t> </a:t>
            </a:r>
            <a:r>
              <a:rPr lang="en-US" sz="6000" spc="-10" dirty="0"/>
              <a:t>vs.</a:t>
            </a:r>
            <a:r>
              <a:rPr sz="6000" spc="-20" dirty="0"/>
              <a:t> </a:t>
            </a:r>
            <a:r>
              <a:rPr sz="6000" dirty="0"/>
              <a:t>Radical</a:t>
            </a:r>
            <a:r>
              <a:rPr sz="6000" spc="-10" dirty="0"/>
              <a:t> Indoctrination</a:t>
            </a:r>
            <a:endParaRPr sz="6000" dirty="0"/>
          </a:p>
        </p:txBody>
      </p:sp>
      <p:sp>
        <p:nvSpPr>
          <p:cNvPr id="7" name="object 7"/>
          <p:cNvSpPr txBox="1"/>
          <p:nvPr/>
        </p:nvSpPr>
        <p:spPr>
          <a:xfrm>
            <a:off x="1159763" y="4320032"/>
            <a:ext cx="10050019" cy="2572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4675" marR="327025" indent="-1510665">
              <a:lnSpc>
                <a:spcPct val="134600"/>
              </a:lnSpc>
            </a:pP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Ronald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J.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Scott,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Jr.,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Ph.D.,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Colonel,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USAF</a:t>
            </a:r>
            <a:r>
              <a:rPr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FFFFFF"/>
                </a:solidFill>
                <a:latin typeface="Book Antiqua"/>
                <a:cs typeface="Book Antiqua"/>
              </a:rPr>
              <a:t>(ret)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STARRS</a:t>
            </a:r>
            <a:r>
              <a:rPr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President</a:t>
            </a:r>
            <a:r>
              <a:rPr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&amp;</a:t>
            </a:r>
            <a:r>
              <a:rPr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pc="-25" dirty="0">
                <a:solidFill>
                  <a:srgbClr val="FFFFFF"/>
                </a:solidFill>
                <a:latin typeface="Book Antiqua"/>
                <a:cs typeface="Book Antiqua"/>
              </a:rPr>
              <a:t>CEO</a:t>
            </a:r>
            <a:endParaRPr lang="en-US" spc="-25" dirty="0">
              <a:latin typeface="Book Antiqua"/>
              <a:cs typeface="Book Antiqua"/>
            </a:endParaRPr>
          </a:p>
          <a:p>
            <a:pPr marL="1844675" marR="327025" indent="-1510665">
              <a:lnSpc>
                <a:spcPct val="134600"/>
              </a:lnSpc>
            </a:pP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Senator</a:t>
            </a:r>
            <a:r>
              <a:rPr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(ret)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Michael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T.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Rose,</a:t>
            </a:r>
            <a:r>
              <a:rPr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FFFFFF"/>
                </a:solidFill>
                <a:latin typeface="Book Antiqua"/>
                <a:cs typeface="Book Antiqua"/>
              </a:rPr>
              <a:t>JD/MBA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STARRS</a:t>
            </a:r>
            <a:r>
              <a:rPr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Executive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Vice</a:t>
            </a:r>
            <a:r>
              <a:rPr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President</a:t>
            </a:r>
            <a:r>
              <a:rPr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&amp;</a:t>
            </a:r>
            <a:r>
              <a:rPr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FFFFFF"/>
                </a:solidFill>
                <a:latin typeface="Book Antiqua"/>
                <a:cs typeface="Book Antiqua"/>
              </a:rPr>
              <a:t>General</a:t>
            </a:r>
            <a:r>
              <a:rPr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FFFFFF"/>
                </a:solidFill>
                <a:latin typeface="Book Antiqua"/>
                <a:cs typeface="Book Antiqua"/>
              </a:rPr>
              <a:t>Counsel</a:t>
            </a:r>
            <a:endParaRPr lang="en-US" spc="-10" dirty="0">
              <a:solidFill>
                <a:srgbClr val="FFFFFF"/>
              </a:solidFill>
              <a:latin typeface="Book Antiqua"/>
              <a:cs typeface="Book Antiqua"/>
            </a:endParaRPr>
          </a:p>
          <a:p>
            <a:pPr marL="1844675" marR="327025" indent="-1510665">
              <a:lnSpc>
                <a:spcPct val="134600"/>
              </a:lnSpc>
            </a:pPr>
            <a:endParaRPr lang="en-US" spc="-10" dirty="0">
              <a:solidFill>
                <a:srgbClr val="FFFFFF"/>
              </a:solidFill>
              <a:latin typeface="Book Antiqua"/>
              <a:cs typeface="Book Antiqua"/>
            </a:endParaRPr>
          </a:p>
          <a:p>
            <a:pPr marL="1844675" marR="327025" indent="-1510665">
              <a:lnSpc>
                <a:spcPct val="134600"/>
              </a:lnSpc>
            </a:pPr>
            <a:r>
              <a:rPr lang="en-US" spc="-10" dirty="0">
                <a:solidFill>
                  <a:srgbClr val="FFFFFF"/>
                </a:solidFill>
                <a:latin typeface="Book Antiqua"/>
                <a:cs typeface="Book Antiqua"/>
              </a:rPr>
              <a:t>Delivered by Steven R. Michaels, CAPT, USN(ret), STARRS Arizona State Leader</a:t>
            </a:r>
          </a:p>
          <a:p>
            <a:pPr marL="1844675" marR="327025" indent="-1510665">
              <a:lnSpc>
                <a:spcPct val="134600"/>
              </a:lnSpc>
            </a:pPr>
            <a:endParaRPr lang="en-US" spc="-10" dirty="0">
              <a:solidFill>
                <a:srgbClr val="FFFFFF"/>
              </a:solidFill>
              <a:latin typeface="Book Antiqua"/>
              <a:cs typeface="Book Antiqua"/>
            </a:endParaRPr>
          </a:p>
          <a:p>
            <a:pPr marR="88265" algn="l">
              <a:lnSpc>
                <a:spcPts val="2735"/>
              </a:lnSpc>
              <a:spcBef>
                <a:spcPts val="5"/>
              </a:spcBef>
              <a:buClr>
                <a:srgbClr val="FF0000"/>
              </a:buClr>
              <a:tabLst>
                <a:tab pos="227965" algn="l"/>
              </a:tabLst>
            </a:pPr>
            <a:r>
              <a:rPr lang="en-US" sz="18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		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S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tand</a:t>
            </a:r>
            <a:r>
              <a:rPr lang="en-US" sz="1800" u="none" spc="-70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T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ogether</a:t>
            </a:r>
            <a:r>
              <a:rPr lang="en-US" sz="1800" u="none" spc="-6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A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gainst</a:t>
            </a:r>
            <a:r>
              <a:rPr lang="en-US" sz="1800" u="none" spc="-6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R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acism</a:t>
            </a:r>
            <a:r>
              <a:rPr lang="en-US" sz="1800" u="none" spc="-8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u="none" spc="-25" dirty="0">
                <a:solidFill>
                  <a:srgbClr val="FF0000"/>
                </a:solidFill>
                <a:latin typeface="Book Antiqua"/>
                <a:cs typeface="Book Antiqua"/>
              </a:rPr>
              <a:t>and 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R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adicalism</a:t>
            </a:r>
            <a:r>
              <a:rPr lang="en-US" sz="1800" u="none" spc="-2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in</a:t>
            </a:r>
            <a:r>
              <a:rPr lang="en-US" sz="1800" u="none" spc="-3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the</a:t>
            </a:r>
            <a:r>
              <a:rPr lang="en-US" sz="1800" u="none" spc="-20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b="1" u="sng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Book Antiqua"/>
                <a:cs typeface="Book Antiqua"/>
              </a:rPr>
              <a:t>S</a:t>
            </a:r>
            <a:r>
              <a:rPr lang="en-US" sz="1800" u="none" dirty="0">
                <a:solidFill>
                  <a:srgbClr val="FF0000"/>
                </a:solidFill>
                <a:latin typeface="Book Antiqua"/>
                <a:cs typeface="Book Antiqua"/>
              </a:rPr>
              <a:t>ervices</a:t>
            </a:r>
            <a:r>
              <a:rPr lang="en-US" sz="1800" u="none" spc="-55" dirty="0">
                <a:solidFill>
                  <a:srgbClr val="FF0000"/>
                </a:solidFill>
                <a:latin typeface="Book Antiqua"/>
                <a:cs typeface="Book Antiqua"/>
              </a:rPr>
              <a:t> </a:t>
            </a:r>
            <a:r>
              <a:rPr lang="en-US" sz="1800" u="none" spc="-10" dirty="0">
                <a:solidFill>
                  <a:srgbClr val="FF0000"/>
                </a:solidFill>
                <a:latin typeface="Book Antiqua"/>
                <a:cs typeface="Book Antiqua"/>
              </a:rPr>
              <a:t>(STARRS)</a:t>
            </a:r>
            <a:endParaRPr lang="en-US" sz="1800" dirty="0">
              <a:solidFill>
                <a:srgbClr val="FF0000"/>
              </a:solidFill>
              <a:latin typeface="Book Antiqua"/>
              <a:cs typeface="Book Antiqua"/>
            </a:endParaRPr>
          </a:p>
          <a:p>
            <a:pPr marL="1844675" marR="327025" indent="-1510665">
              <a:lnSpc>
                <a:spcPct val="134600"/>
              </a:lnSpc>
            </a:pPr>
            <a:endParaRPr dirty="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7602473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dirty="0"/>
              <a:t>Source</a:t>
            </a:r>
            <a:r>
              <a:rPr spc="-75" dirty="0"/>
              <a:t> </a:t>
            </a:r>
            <a:r>
              <a:rPr dirty="0"/>
              <a:t>of</a:t>
            </a:r>
            <a:r>
              <a:rPr spc="-70" dirty="0"/>
              <a:t> </a:t>
            </a:r>
            <a:r>
              <a:rPr dirty="0"/>
              <a:t>the</a:t>
            </a:r>
            <a:r>
              <a:rPr spc="-85" dirty="0"/>
              <a:t> </a:t>
            </a:r>
            <a:r>
              <a:rPr dirty="0"/>
              <a:t>American</a:t>
            </a:r>
            <a:r>
              <a:rPr spc="-65" dirty="0"/>
              <a:t> </a:t>
            </a:r>
            <a:r>
              <a:rPr spc="-10" dirty="0"/>
              <a:t>Creed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80" y="1416811"/>
            <a:ext cx="4352925" cy="46910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254635" indent="-2286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It</a:t>
            </a:r>
            <a:r>
              <a:rPr sz="24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is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grounded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our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Judeo-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Christian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tradition—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24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is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why</a:t>
            </a:r>
            <a:r>
              <a:rPr sz="2400" spc="-8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our</a:t>
            </a:r>
            <a:r>
              <a:rPr sz="24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monetary</a:t>
            </a:r>
            <a:r>
              <a:rPr sz="24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currency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displays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“In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God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We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Trust.”</a:t>
            </a:r>
            <a:endParaRPr sz="2400" dirty="0">
              <a:latin typeface="Book Antiqua"/>
              <a:cs typeface="Book Antiqua"/>
            </a:endParaRPr>
          </a:p>
          <a:p>
            <a:pPr marL="240665" marR="5080" indent="-228600">
              <a:lnSpc>
                <a:spcPct val="100000"/>
              </a:lnSpc>
              <a:spcBef>
                <a:spcPts val="24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those</a:t>
            </a:r>
            <a:r>
              <a:rPr sz="24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us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who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have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had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privilege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serving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our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Nation,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our</a:t>
            </a:r>
            <a:r>
              <a:rPr sz="24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oath</a:t>
            </a:r>
            <a:r>
              <a:rPr sz="24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office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closes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with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“So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help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me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God.”</a:t>
            </a:r>
            <a:endParaRPr lang="en-US" sz="2400" spc="-10" dirty="0">
              <a:solidFill>
                <a:srgbClr val="FFFFFF"/>
              </a:solidFill>
              <a:latin typeface="Book Antiqua"/>
              <a:cs typeface="Book Antiqua"/>
            </a:endParaRPr>
          </a:p>
          <a:p>
            <a:pPr marL="240665" marR="5080" indent="-228600">
              <a:lnSpc>
                <a:spcPct val="100000"/>
              </a:lnSpc>
              <a:spcBef>
                <a:spcPts val="24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lang="en-US" sz="2400" spc="-10" dirty="0">
                <a:solidFill>
                  <a:srgbClr val="FFFFFF"/>
                </a:solidFill>
                <a:latin typeface="Book Antiqua"/>
                <a:cs typeface="Book Antiqua"/>
              </a:rPr>
              <a:t>Declaration of Independence, Constitution, Bill of Rights, Federalist Papers</a:t>
            </a:r>
            <a:endParaRPr sz="2400" dirty="0">
              <a:latin typeface="Book Antiqua"/>
              <a:cs typeface="Book Antiqu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17414" y="228600"/>
            <a:ext cx="6053455" cy="5948680"/>
            <a:chOff x="5217414" y="228600"/>
            <a:chExt cx="6053455" cy="59486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7414" y="2333117"/>
              <a:ext cx="6053328" cy="38438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6604" y="228600"/>
              <a:ext cx="2749930" cy="27499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6" y="339852"/>
            <a:ext cx="10626090" cy="100660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What</a:t>
            </a:r>
            <a:r>
              <a:rPr sz="3600" spc="-85" dirty="0"/>
              <a:t> </a:t>
            </a:r>
            <a:r>
              <a:rPr sz="3600" dirty="0"/>
              <a:t>is</a:t>
            </a:r>
            <a:r>
              <a:rPr sz="3600" spc="-80" dirty="0"/>
              <a:t> </a:t>
            </a:r>
            <a:r>
              <a:rPr sz="3600" dirty="0"/>
              <a:t>this</a:t>
            </a:r>
            <a:r>
              <a:rPr sz="3600" spc="-80" dirty="0"/>
              <a:t> </a:t>
            </a:r>
            <a:r>
              <a:rPr sz="3600" dirty="0"/>
              <a:t>threat</a:t>
            </a:r>
            <a:r>
              <a:rPr sz="3600" spc="-80" dirty="0"/>
              <a:t> </a:t>
            </a:r>
            <a:r>
              <a:rPr sz="3600" dirty="0"/>
              <a:t>called</a:t>
            </a:r>
            <a:r>
              <a:rPr sz="3600" spc="-70" dirty="0"/>
              <a:t> </a:t>
            </a:r>
            <a:r>
              <a:rPr sz="3600" dirty="0"/>
              <a:t>radical</a:t>
            </a:r>
            <a:r>
              <a:rPr sz="3600" spc="-80" dirty="0"/>
              <a:t> </a:t>
            </a:r>
            <a:r>
              <a:rPr sz="3600" spc="-10" dirty="0"/>
              <a:t>indoctrination?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95680" y="1323204"/>
            <a:ext cx="4669790" cy="424667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1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3600" b="1" i="1" dirty="0">
                <a:solidFill>
                  <a:srgbClr val="FFFFFF"/>
                </a:solidFill>
                <a:latin typeface="Book Antiqua"/>
                <a:cs typeface="Book Antiqua"/>
              </a:rPr>
              <a:t>Simple</a:t>
            </a:r>
            <a:r>
              <a:rPr sz="3600" b="1" i="1" spc="-1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600" b="1" i="1" spc="-10" dirty="0">
                <a:solidFill>
                  <a:srgbClr val="FFFFFF"/>
                </a:solidFill>
                <a:latin typeface="Book Antiqua"/>
                <a:cs typeface="Book Antiqua"/>
              </a:rPr>
              <a:t>answer:</a:t>
            </a:r>
            <a:endParaRPr sz="3600" dirty="0">
              <a:latin typeface="Book Antiqua"/>
              <a:cs typeface="Book Antiqua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55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Critical</a:t>
            </a:r>
            <a:r>
              <a:rPr sz="32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Race</a:t>
            </a:r>
            <a:r>
              <a:rPr sz="3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Book Antiqua"/>
                <a:cs typeface="Book Antiqua"/>
              </a:rPr>
              <a:t>Theory advanced/inculcated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through</a:t>
            </a:r>
            <a:r>
              <a:rPr sz="32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its</a:t>
            </a:r>
            <a:r>
              <a:rPr sz="32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Book Antiqua"/>
                <a:cs typeface="Book Antiqua"/>
              </a:rPr>
              <a:t>praxis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(practical</a:t>
            </a:r>
            <a:r>
              <a:rPr sz="3200" spc="-9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Book Antiqua"/>
                <a:cs typeface="Book Antiqua"/>
              </a:rPr>
              <a:t>application)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called</a:t>
            </a:r>
            <a:r>
              <a:rPr sz="32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Book Antiqua"/>
                <a:cs typeface="Book Antiqua"/>
              </a:rPr>
              <a:t>Diversity,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Equity,</a:t>
            </a:r>
            <a:r>
              <a:rPr sz="32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32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Book Antiqua"/>
                <a:cs typeface="Book Antiqua"/>
              </a:rPr>
              <a:t>Inclusion.</a:t>
            </a:r>
            <a:endParaRPr lang="en-US" sz="3200" spc="-10" dirty="0">
              <a:solidFill>
                <a:srgbClr val="FFFFFF"/>
              </a:solidFill>
              <a:latin typeface="Book Antiqua"/>
              <a:cs typeface="Book Antiqua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55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lang="en-US" sz="3200" spc="-10" dirty="0">
                <a:solidFill>
                  <a:srgbClr val="FFFFFF"/>
                </a:solidFill>
                <a:latin typeface="Book Antiqua"/>
                <a:cs typeface="Book Antiqua"/>
              </a:rPr>
              <a:t>CRT &amp; DEI</a:t>
            </a:r>
            <a:endParaRPr sz="3200" dirty="0">
              <a:latin typeface="Book Antiqua"/>
              <a:cs typeface="Book Antiqu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14441" y="912875"/>
            <a:ext cx="6875780" cy="5817870"/>
            <a:chOff x="5314441" y="912875"/>
            <a:chExt cx="6875780" cy="58178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0403" y="912875"/>
              <a:ext cx="5909309" cy="391287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14441" y="1412239"/>
              <a:ext cx="1957832" cy="27970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1967" y="3617226"/>
              <a:ext cx="2525903" cy="3113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1694" y="4034104"/>
              <a:ext cx="1713483" cy="25788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3172" y="608076"/>
            <a:ext cx="4018279" cy="4627880"/>
            <a:chOff x="233172" y="608076"/>
            <a:chExt cx="4018279" cy="4627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172" y="608076"/>
              <a:ext cx="4018026" cy="7871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72" y="1034795"/>
              <a:ext cx="3827526" cy="78714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3592" y="1034795"/>
              <a:ext cx="585977" cy="7871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172" y="1461515"/>
              <a:ext cx="3746754" cy="7871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172" y="1888236"/>
              <a:ext cx="3015233" cy="7871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172" y="2314955"/>
              <a:ext cx="3060954" cy="78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3172" y="2741676"/>
              <a:ext cx="3979926" cy="7871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3172" y="3168396"/>
              <a:ext cx="3920490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3172" y="3595115"/>
              <a:ext cx="2585466" cy="7871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3172" y="4021835"/>
              <a:ext cx="3001517" cy="78714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3172" y="4448555"/>
              <a:ext cx="3044190" cy="78714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41756" y="684656"/>
            <a:ext cx="3505200" cy="429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STARRS</a:t>
            </a:r>
            <a:r>
              <a:rPr sz="28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began</a:t>
            </a:r>
            <a:r>
              <a:rPr sz="28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July</a:t>
            </a:r>
            <a:r>
              <a:rPr sz="28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Book Antiqua"/>
                <a:cs typeface="Book Antiqua"/>
              </a:rPr>
              <a:t>7,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2020,</a:t>
            </a:r>
            <a:r>
              <a:rPr sz="28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triggered</a:t>
            </a:r>
            <a:r>
              <a:rPr sz="28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28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8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Book Antiqua"/>
                <a:cs typeface="Book Antiqua"/>
              </a:rPr>
              <a:t>3-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minute</a:t>
            </a:r>
            <a:r>
              <a:rPr sz="28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video</a:t>
            </a:r>
            <a:r>
              <a:rPr sz="28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28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Book Antiqua"/>
                <a:cs typeface="Book Antiqua"/>
              </a:rPr>
              <a:t>Air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28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Book Antiqua"/>
                <a:cs typeface="Book Antiqua"/>
              </a:rPr>
              <a:t>Academy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football</a:t>
            </a:r>
            <a:r>
              <a:rPr sz="2800" spc="-9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Book Antiqua"/>
                <a:cs typeface="Book Antiqua"/>
              </a:rPr>
              <a:t>coaches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chanting</a:t>
            </a:r>
            <a:r>
              <a:rPr sz="2800" spc="-10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“Black</a:t>
            </a:r>
            <a:r>
              <a:rPr sz="28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Book Antiqua"/>
                <a:cs typeface="Book Antiqua"/>
              </a:rPr>
              <a:t>Lives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Matter,”</a:t>
            </a:r>
            <a:r>
              <a:rPr sz="28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800" spc="-10" dirty="0">
                <a:solidFill>
                  <a:srgbClr val="FFFFFF"/>
                </a:solidFill>
                <a:latin typeface="Book Antiqua"/>
                <a:cs typeface="Book Antiqua"/>
              </a:rPr>
              <a:t> movement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founded</a:t>
            </a:r>
            <a:r>
              <a:rPr sz="2800" spc="-1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Book Antiqua"/>
                <a:cs typeface="Book Antiqua"/>
              </a:rPr>
              <a:t>and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championed</a:t>
            </a:r>
            <a:r>
              <a:rPr sz="2800" spc="-1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Book Antiqua"/>
                <a:cs typeface="Book Antiqua"/>
              </a:rPr>
              <a:t>by </a:t>
            </a:r>
            <a:r>
              <a:rPr sz="2800" dirty="0">
                <a:solidFill>
                  <a:srgbClr val="FFFFFF"/>
                </a:solidFill>
                <a:latin typeface="Book Antiqua"/>
                <a:cs typeface="Book Antiqua"/>
              </a:rPr>
              <a:t>trained</a:t>
            </a:r>
            <a:r>
              <a:rPr sz="28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Book Antiqua"/>
                <a:cs typeface="Book Antiqua"/>
              </a:rPr>
              <a:t>Marxists</a:t>
            </a:r>
            <a:endParaRPr sz="2800">
              <a:latin typeface="Book Antiqua"/>
              <a:cs typeface="Book Antiqu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54779" y="119379"/>
            <a:ext cx="8044180" cy="6553834"/>
            <a:chOff x="3954779" y="119379"/>
            <a:chExt cx="8044180" cy="6553834"/>
          </a:xfrm>
        </p:grpSpPr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39968" y="119379"/>
              <a:ext cx="4812665" cy="30659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46345" y="5273039"/>
              <a:ext cx="5655945" cy="139979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01811" y="2827019"/>
              <a:ext cx="3596640" cy="26502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01760" y="2918078"/>
              <a:ext cx="3401060" cy="24739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54779" y="3098291"/>
              <a:ext cx="4232148" cy="22570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60951" y="3185159"/>
              <a:ext cx="4024757" cy="20878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4171950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5680" y="404241"/>
            <a:ext cx="35382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Few</a:t>
            </a:r>
            <a:r>
              <a:rPr spc="-65" dirty="0"/>
              <a:t> </a:t>
            </a:r>
            <a:r>
              <a:rPr spc="-10" dirty="0"/>
              <a:t>Anecdotes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80" y="1363472"/>
            <a:ext cx="11111865" cy="447484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09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“White</a:t>
            </a:r>
            <a:r>
              <a:rPr sz="1500" b="1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Boy</a:t>
            </a:r>
            <a:r>
              <a:rPr sz="1500" b="1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spc="-25" dirty="0">
                <a:solidFill>
                  <a:srgbClr val="FFD966"/>
                </a:solidFill>
                <a:latin typeface="Book Antiqua"/>
                <a:cs typeface="Book Antiqua"/>
              </a:rPr>
              <a:t>2:”</a:t>
            </a:r>
            <a:endParaRPr sz="1500">
              <a:latin typeface="Book Antiqua"/>
              <a:cs typeface="Book Antiqua"/>
            </a:endParaRPr>
          </a:p>
          <a:p>
            <a:pPr marL="697865" marR="5080" lvl="1" indent="-228600">
              <a:lnSpc>
                <a:spcPts val="1620"/>
              </a:lnSpc>
              <a:spcBef>
                <a:spcPts val="51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Female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instructor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called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males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“White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Boy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1”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“White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Boy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2”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said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“all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you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white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boys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[cadets]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look alike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me”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during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first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day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Econ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class.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But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color were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called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their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last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names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on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their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name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tags.</a:t>
            </a:r>
            <a:r>
              <a:rPr sz="1500" spc="3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See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Has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DEI</a:t>
            </a:r>
            <a:r>
              <a:rPr sz="1500" u="sng" spc="-2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Become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More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Important</a:t>
            </a:r>
            <a:r>
              <a:rPr sz="1500" u="sng" spc="-3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Than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Academics</a:t>
            </a:r>
            <a:r>
              <a:rPr sz="1500" u="sng" spc="-1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At</a:t>
            </a:r>
            <a:r>
              <a:rPr sz="1500" u="sng" spc="-4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The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Air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Force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 </a:t>
            </a:r>
            <a:r>
              <a:rPr sz="1500" u="sng" spc="-1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3"/>
              </a:rPr>
              <a:t>Academy?</a:t>
            </a:r>
            <a:endParaRPr sz="15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"Five</a:t>
            </a:r>
            <a:r>
              <a:rPr sz="1500" b="1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and</a:t>
            </a:r>
            <a:r>
              <a:rPr sz="1500" b="1" spc="-2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spc="-10" dirty="0">
                <a:solidFill>
                  <a:srgbClr val="FFD966"/>
                </a:solidFill>
                <a:latin typeface="Book Antiqua"/>
                <a:cs typeface="Book Antiqua"/>
              </a:rPr>
              <a:t>Dive:"</a:t>
            </a:r>
            <a:endParaRPr sz="1500">
              <a:latin typeface="Book Antiqua"/>
              <a:cs typeface="Book Antiqua"/>
            </a:endParaRPr>
          </a:p>
          <a:p>
            <a:pPr marL="697865" marR="17145" lvl="1" indent="-228600">
              <a:lnSpc>
                <a:spcPts val="1620"/>
              </a:lnSpc>
              <a:spcBef>
                <a:spcPts val="52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Many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say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they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already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have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had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enough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DEI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will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get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out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soon as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their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5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year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commitment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over.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See: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Air</a:t>
            </a:r>
            <a:r>
              <a:rPr sz="1500" u="sng" spc="-2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Force</a:t>
            </a:r>
            <a:r>
              <a:rPr sz="1500" u="sng" spc="-2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Academy</a:t>
            </a:r>
            <a:r>
              <a:rPr sz="1500" u="sng" spc="-3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Graduates</a:t>
            </a:r>
            <a:r>
              <a:rPr sz="1500" u="sng" spc="-3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Call</a:t>
            </a:r>
            <a:r>
              <a:rPr sz="1500" u="sng" spc="-3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It</a:t>
            </a:r>
            <a:r>
              <a:rPr sz="1500" u="sng" spc="-3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Quits</a:t>
            </a:r>
            <a:r>
              <a:rPr sz="1500" u="sng" spc="-2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Before</a:t>
            </a:r>
            <a:r>
              <a:rPr sz="1500" u="sng" spc="-2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Their</a:t>
            </a:r>
            <a:r>
              <a:rPr sz="1500" u="sng" spc="-35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Careers</a:t>
            </a:r>
            <a:r>
              <a:rPr sz="1500" u="sng" spc="-5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 </a:t>
            </a:r>
            <a:r>
              <a:rPr sz="1500" u="sng" spc="-10" dirty="0">
                <a:solidFill>
                  <a:srgbClr val="FFE699"/>
                </a:solidFill>
                <a:uFill>
                  <a:solidFill>
                    <a:srgbClr val="FFE699"/>
                  </a:solidFill>
                </a:uFill>
                <a:latin typeface="Book Antiqua"/>
                <a:cs typeface="Book Antiqua"/>
                <a:hlinkClick r:id="rId4"/>
              </a:rPr>
              <a:t>Begin</a:t>
            </a:r>
            <a:endParaRPr sz="15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Honor</a:t>
            </a:r>
            <a:r>
              <a:rPr sz="1500" b="1" spc="-4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Code</a:t>
            </a:r>
            <a:r>
              <a:rPr sz="1500" b="1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spc="-10" dirty="0">
                <a:solidFill>
                  <a:srgbClr val="FFD966"/>
                </a:solidFill>
                <a:latin typeface="Book Antiqua"/>
                <a:cs typeface="Book Antiqua"/>
              </a:rPr>
              <a:t>Violation?:</a:t>
            </a:r>
            <a:endParaRPr sz="1500">
              <a:latin typeface="Book Antiqua"/>
              <a:cs typeface="Book Antiqua"/>
            </a:endParaRPr>
          </a:p>
          <a:p>
            <a:pPr marL="697865" lvl="1" indent="-228600">
              <a:lnSpc>
                <a:spcPts val="1710"/>
              </a:lnSpc>
              <a:spcBef>
                <a:spcPts val="31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male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officer/professor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thinks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he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is a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woman</a:t>
            </a:r>
            <a:r>
              <a:rPr sz="15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wears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female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uniforms/skirts.</a:t>
            </a:r>
            <a:r>
              <a:rPr sz="1500" spc="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Did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Force</a:t>
            </a:r>
            <a:endParaRPr sz="1500">
              <a:latin typeface="Book Antiqua"/>
              <a:cs typeface="Book Antiqua"/>
            </a:endParaRPr>
          </a:p>
          <a:p>
            <a:pPr marL="697865">
              <a:lnSpc>
                <a:spcPts val="1710"/>
              </a:lnSpc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force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lie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requiring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them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call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man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“She,”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because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DEI?</a:t>
            </a:r>
            <a:endParaRPr sz="15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82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b="1" dirty="0">
                <a:solidFill>
                  <a:srgbClr val="FFD966"/>
                </a:solidFill>
                <a:latin typeface="Book Antiqua"/>
                <a:cs typeface="Book Antiqua"/>
              </a:rPr>
              <a:t>Political</a:t>
            </a:r>
            <a:r>
              <a:rPr sz="1500" b="1" spc="-4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1500" b="1" spc="-20" dirty="0">
                <a:solidFill>
                  <a:srgbClr val="FFD966"/>
                </a:solidFill>
                <a:latin typeface="Book Antiqua"/>
                <a:cs typeface="Book Antiqua"/>
              </a:rPr>
              <a:t>Rant:</a:t>
            </a:r>
            <a:endParaRPr sz="1500">
              <a:latin typeface="Book Antiqua"/>
              <a:cs typeface="Book Antiqua"/>
            </a:endParaRPr>
          </a:p>
          <a:p>
            <a:pPr marL="697865" marR="25400" lvl="1" indent="-228600">
              <a:lnSpc>
                <a:spcPts val="1620"/>
              </a:lnSpc>
              <a:spcBef>
                <a:spcPts val="52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Another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AFA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instructor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ranted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10-minutes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his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class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regarding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new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removal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DEI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Transgender</a:t>
            </a:r>
            <a:r>
              <a:rPr sz="1500" spc="50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policy: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“F…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Trump,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F…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Hegseth!</a:t>
            </a:r>
            <a:r>
              <a:rPr sz="15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I’m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going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fight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f….ing sh...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We’re</a:t>
            </a:r>
            <a:r>
              <a:rPr sz="15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not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going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put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up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with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f….ing sh...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Maybe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I’ll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resign.”</a:t>
            </a:r>
            <a:endParaRPr sz="15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dirty="0">
                <a:solidFill>
                  <a:srgbClr val="FFC000"/>
                </a:solidFill>
                <a:latin typeface="Book Antiqua"/>
                <a:cs typeface="Book Antiqua"/>
              </a:rPr>
              <a:t>Purple</a:t>
            </a:r>
            <a:r>
              <a:rPr sz="1500" spc="-3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C000"/>
                </a:solidFill>
                <a:latin typeface="Book Antiqua"/>
                <a:cs typeface="Book Antiqua"/>
              </a:rPr>
              <a:t>Cords:</a:t>
            </a:r>
            <a:r>
              <a:rPr sz="1500" spc="-20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–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worn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90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AFA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cadet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squadrons,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with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alternate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chain-of-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command;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like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political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“commissars”</a:t>
            </a:r>
            <a:endParaRPr sz="1500">
              <a:latin typeface="Book Antiqua"/>
              <a:cs typeface="Book Antiqua"/>
            </a:endParaRPr>
          </a:p>
          <a:p>
            <a:pPr marL="240665" indent="-227965">
              <a:lnSpc>
                <a:spcPts val="1710"/>
              </a:lnSpc>
              <a:spcBef>
                <a:spcPts val="82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1500" dirty="0">
                <a:solidFill>
                  <a:srgbClr val="FFC000"/>
                </a:solidFill>
                <a:latin typeface="Book Antiqua"/>
                <a:cs typeface="Book Antiqua"/>
              </a:rPr>
              <a:t>Viewpoint</a:t>
            </a:r>
            <a:r>
              <a:rPr sz="1500" spc="-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C000"/>
                </a:solidFill>
                <a:latin typeface="Book Antiqua"/>
                <a:cs typeface="Book Antiqua"/>
              </a:rPr>
              <a:t>Discrimination:</a:t>
            </a:r>
            <a:r>
              <a:rPr sz="1500" spc="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Naval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tried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expel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senior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who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defended</a:t>
            </a:r>
            <a:r>
              <a:rPr sz="15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police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opposed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BLM/Antifa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on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social</a:t>
            </a:r>
            <a:endParaRPr sz="1500">
              <a:latin typeface="Book Antiqua"/>
              <a:cs typeface="Book Antiqua"/>
            </a:endParaRPr>
          </a:p>
          <a:p>
            <a:pPr marL="240665">
              <a:lnSpc>
                <a:spcPts val="1710"/>
              </a:lnSpc>
            </a:pP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media,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while</a:t>
            </a:r>
            <a:r>
              <a:rPr sz="15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others</a:t>
            </a:r>
            <a:r>
              <a:rPr sz="15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at</a:t>
            </a:r>
            <a:r>
              <a:rPr sz="15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NA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attacked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police/President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5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praised</a:t>
            </a:r>
            <a:r>
              <a:rPr sz="15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BLM/Antifa</a:t>
            </a:r>
            <a:r>
              <a:rPr sz="15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with impunity,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until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federal</a:t>
            </a:r>
            <a:r>
              <a:rPr sz="15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500" dirty="0">
                <a:solidFill>
                  <a:srgbClr val="FFFFFF"/>
                </a:solidFill>
                <a:latin typeface="Book Antiqua"/>
                <a:cs typeface="Book Antiqua"/>
              </a:rPr>
              <a:t>lawsuit</a:t>
            </a:r>
            <a:r>
              <a:rPr sz="1500" spc="-10" dirty="0">
                <a:solidFill>
                  <a:srgbClr val="FFFFFF"/>
                </a:solidFill>
                <a:latin typeface="Book Antiqua"/>
                <a:cs typeface="Book Antiqua"/>
              </a:rPr>
              <a:t> filed</a:t>
            </a:r>
            <a:endParaRPr sz="1500">
              <a:latin typeface="Book Antiqua"/>
              <a:cs typeface="Book Antiqua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31376" y="0"/>
            <a:ext cx="2960624" cy="153581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389879" y="664590"/>
            <a:ext cx="3641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0" dirty="0">
                <a:solidFill>
                  <a:srgbClr val="FFF1CC"/>
                </a:solidFill>
                <a:uFill>
                  <a:solidFill>
                    <a:srgbClr val="FFF1CC"/>
                  </a:solidFill>
                </a:uFill>
                <a:latin typeface="Book Antiqua"/>
                <a:cs typeface="Book Antiqua"/>
                <a:hlinkClick r:id="rId6"/>
              </a:rPr>
              <a:t>https://starrs.us/boots-on-the-ground-perspectives/</a:t>
            </a:r>
            <a:endParaRPr sz="12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7491" y="1693164"/>
            <a:ext cx="11169015" cy="1664970"/>
            <a:chOff x="507491" y="1693164"/>
            <a:chExt cx="11169015" cy="16649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491" y="1693164"/>
              <a:ext cx="11057382" cy="11163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491" y="2241804"/>
              <a:ext cx="11168634" cy="111633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809040" y="1805177"/>
            <a:ext cx="10406380" cy="1738296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Cultural</a:t>
            </a:r>
            <a:r>
              <a:rPr b="0" spc="-1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Marxism</a:t>
            </a:r>
            <a:r>
              <a:rPr b="0" spc="-1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is</a:t>
            </a:r>
            <a:r>
              <a:rPr b="0" spc="-1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manifested</a:t>
            </a:r>
            <a:r>
              <a:rPr b="0" spc="-1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via</a:t>
            </a:r>
            <a:r>
              <a:rPr b="0" spc="-1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spc="-10" dirty="0">
                <a:solidFill>
                  <a:srgbClr val="FFFFFF"/>
                </a:solidFill>
                <a:latin typeface="Book Antiqua"/>
                <a:cs typeface="Book Antiqua"/>
              </a:rPr>
              <a:t>CRT/DEI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b="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divide</a:t>
            </a:r>
            <a:r>
              <a:rPr b="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Americans</a:t>
            </a:r>
            <a:r>
              <a:rPr b="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b="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lang="en-US" b="0" spc="-70" dirty="0">
                <a:solidFill>
                  <a:srgbClr val="FFFFFF"/>
                </a:solidFill>
                <a:latin typeface="Book Antiqua"/>
                <a:cs typeface="Book Antiqua"/>
              </a:rPr>
              <a:t>exploiting racial grievances and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creating</a:t>
            </a:r>
            <a:r>
              <a:rPr b="0" spc="-9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dirty="0">
                <a:solidFill>
                  <a:srgbClr val="FFFFFF"/>
                </a:solidFill>
                <a:latin typeface="Book Antiqua"/>
                <a:cs typeface="Book Antiqua"/>
              </a:rPr>
              <a:t>class</a:t>
            </a:r>
            <a:r>
              <a:rPr b="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b="0" spc="-10" dirty="0">
                <a:solidFill>
                  <a:srgbClr val="FFFFFF"/>
                </a:solidFill>
                <a:latin typeface="Book Antiqua"/>
                <a:cs typeface="Book Antiqua"/>
              </a:rPr>
              <a:t>warfare.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491" y="3887723"/>
            <a:ext cx="8862822" cy="111633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09040" y="3999991"/>
            <a:ext cx="822642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spc="-10" dirty="0">
                <a:solidFill>
                  <a:srgbClr val="FFFFFF"/>
                </a:solidFill>
                <a:latin typeface="Book Antiqua"/>
                <a:cs typeface="Book Antiqua"/>
              </a:rPr>
              <a:t>What we’re experiencing in </a:t>
            </a:r>
            <a:r>
              <a:rPr sz="4000" spc="-10" dirty="0">
                <a:solidFill>
                  <a:srgbClr val="FFFFFF"/>
                </a:solidFill>
                <a:latin typeface="Book Antiqua"/>
                <a:cs typeface="Book Antiqua"/>
              </a:rPr>
              <a:t>America</a:t>
            </a:r>
            <a:r>
              <a:rPr lang="en-US" sz="4000" spc="-10" dirty="0">
                <a:solidFill>
                  <a:srgbClr val="FFFFFF"/>
                </a:solidFill>
                <a:latin typeface="Book Antiqua"/>
                <a:cs typeface="Book Antiqua"/>
              </a:rPr>
              <a:t> is not new…</a:t>
            </a:r>
            <a:endParaRPr sz="4000" dirty="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11442954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dirty="0"/>
              <a:t>Frankfurt</a:t>
            </a:r>
            <a:r>
              <a:rPr spc="-90" dirty="0"/>
              <a:t> </a:t>
            </a:r>
            <a:r>
              <a:rPr dirty="0"/>
              <a:t>School’s</a:t>
            </a:r>
            <a:r>
              <a:rPr spc="-95" dirty="0"/>
              <a:t> </a:t>
            </a:r>
            <a:r>
              <a:rPr dirty="0"/>
              <a:t>Critical</a:t>
            </a:r>
            <a:r>
              <a:rPr spc="-80" dirty="0"/>
              <a:t> </a:t>
            </a:r>
            <a:r>
              <a:rPr dirty="0"/>
              <a:t>Theory</a:t>
            </a:r>
            <a:r>
              <a:rPr spc="-110" dirty="0"/>
              <a:t> </a:t>
            </a:r>
            <a:r>
              <a:rPr dirty="0"/>
              <a:t>in</a:t>
            </a:r>
            <a:r>
              <a:rPr spc="-95" dirty="0"/>
              <a:t> </a:t>
            </a:r>
            <a:r>
              <a:rPr dirty="0"/>
              <a:t>the</a:t>
            </a:r>
            <a:r>
              <a:rPr spc="-110" dirty="0"/>
              <a:t> </a:t>
            </a:r>
            <a:r>
              <a:rPr spc="-10" dirty="0"/>
              <a:t>1930s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80" y="1416811"/>
            <a:ext cx="4310380" cy="355212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0665" marR="5080" indent="-228600">
              <a:lnSpc>
                <a:spcPts val="2860"/>
              </a:lnSpc>
              <a:spcBef>
                <a:spcPts val="21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lang="en-US" sz="2400" dirty="0">
                <a:solidFill>
                  <a:srgbClr val="FFFFFF"/>
                </a:solidFill>
                <a:latin typeface="Book Antiqua"/>
                <a:cs typeface="Book Antiqua"/>
              </a:rPr>
              <a:t>Marx &amp; Engels published 1849 Communist Manifesto</a:t>
            </a:r>
          </a:p>
          <a:p>
            <a:pPr marL="240665" marR="5080" indent="-228600">
              <a:lnSpc>
                <a:spcPts val="2860"/>
              </a:lnSpc>
              <a:spcBef>
                <a:spcPts val="21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Bella</a:t>
            </a:r>
            <a:r>
              <a:rPr sz="24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Dodd</a:t>
            </a:r>
            <a:r>
              <a:rPr sz="24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memorialized</a:t>
            </a:r>
            <a:r>
              <a:rPr sz="24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her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seduction</a:t>
            </a:r>
            <a:r>
              <a:rPr sz="24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Book Antiqua"/>
                <a:cs typeface="Book Antiqua"/>
              </a:rPr>
              <a:t>School</a:t>
            </a:r>
            <a:r>
              <a:rPr sz="2400" i="1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i="1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i="1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i="1" spc="-10" dirty="0">
                <a:solidFill>
                  <a:srgbClr val="FFFFFF"/>
                </a:solidFill>
                <a:latin typeface="Book Antiqua"/>
                <a:cs typeface="Book Antiqua"/>
              </a:rPr>
              <a:t>Darkness</a:t>
            </a:r>
            <a:endParaRPr sz="2400" dirty="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92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Unions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played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key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role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endParaRPr sz="2400" dirty="0">
              <a:latin typeface="Book Antiqua"/>
              <a:cs typeface="Book Antiqua"/>
            </a:endParaRPr>
          </a:p>
          <a:p>
            <a:pPr marL="240665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educational</a:t>
            </a:r>
            <a:r>
              <a:rPr sz="2400" spc="-10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infiltratio</a:t>
            </a:r>
            <a:r>
              <a:rPr lang="en-US" sz="2400" spc="-10" dirty="0">
                <a:solidFill>
                  <a:srgbClr val="FFFFFF"/>
                </a:solidFill>
                <a:latin typeface="Book Antiqua"/>
                <a:cs typeface="Book Antiqua"/>
              </a:rPr>
              <a:t>n</a:t>
            </a:r>
          </a:p>
          <a:p>
            <a:pPr marL="240665" marR="5080" indent="-228600">
              <a:lnSpc>
                <a:spcPts val="2860"/>
              </a:lnSpc>
              <a:spcBef>
                <a:spcPts val="21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lang="en-US" sz="2400" dirty="0">
                <a:solidFill>
                  <a:srgbClr val="FFFFFF"/>
                </a:solidFill>
                <a:latin typeface="Book Antiqua"/>
                <a:cs typeface="Book Antiqua"/>
              </a:rPr>
              <a:t>Herbert Marcuse, Derrick Bell, Angela Davis in 1960s</a:t>
            </a:r>
          </a:p>
          <a:p>
            <a:pPr marL="240665" marR="5080" indent="-228600">
              <a:lnSpc>
                <a:spcPts val="2860"/>
              </a:lnSpc>
              <a:spcBef>
                <a:spcPts val="21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lang="en-US" sz="2400" spc="-10" dirty="0">
                <a:solidFill>
                  <a:srgbClr val="FFFFFF"/>
                </a:solidFill>
                <a:latin typeface="Book Antiqua"/>
                <a:cs typeface="Book Antiqua"/>
              </a:rPr>
              <a:t>CT became CRT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752136" y="1205864"/>
            <a:ext cx="7314642" cy="5393956"/>
            <a:chOff x="4752136" y="1205864"/>
            <a:chExt cx="7314642" cy="5393956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8168" y="1205864"/>
              <a:ext cx="2848610" cy="424929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57800" y="1205991"/>
              <a:ext cx="2447417" cy="25050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4069" y="1859025"/>
              <a:ext cx="2166747" cy="31399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2136" y="3266070"/>
              <a:ext cx="3333750" cy="3333750"/>
            </a:xfrm>
            <a:prstGeom prst="rect">
              <a:avLst/>
            </a:prstGeom>
          </p:spPr>
        </p:pic>
      </p:grpSp>
      <p:grpSp>
        <p:nvGrpSpPr>
          <p:cNvPr id="10" name="object 5">
            <a:extLst>
              <a:ext uri="{FF2B5EF4-FFF2-40B4-BE49-F238E27FC236}">
                <a16:creationId xmlns:a16="http://schemas.microsoft.com/office/drawing/2014/main" id="{CE2B3B8E-5331-6DAB-F194-2A94150D7A0A}"/>
              </a:ext>
            </a:extLst>
          </p:cNvPr>
          <p:cNvGrpSpPr/>
          <p:nvPr/>
        </p:nvGrpSpPr>
        <p:grpSpPr>
          <a:xfrm>
            <a:off x="8647048" y="3144774"/>
            <a:ext cx="1850771" cy="3333750"/>
            <a:chOff x="8965692" y="1240536"/>
            <a:chExt cx="2969260" cy="4425950"/>
          </a:xfrm>
        </p:grpSpPr>
        <p:pic>
          <p:nvPicPr>
            <p:cNvPr id="11" name="object 6">
              <a:extLst>
                <a:ext uri="{FF2B5EF4-FFF2-40B4-BE49-F238E27FC236}">
                  <a16:creationId xmlns:a16="http://schemas.microsoft.com/office/drawing/2014/main" id="{93382EB0-4EA5-D11E-D83C-3F58097A2DB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65692" y="1240536"/>
              <a:ext cx="2968752" cy="4425696"/>
            </a:xfrm>
            <a:prstGeom prst="rect">
              <a:avLst/>
            </a:prstGeom>
          </p:spPr>
        </p:pic>
        <p:pic>
          <p:nvPicPr>
            <p:cNvPr id="12" name="object 7">
              <a:extLst>
                <a:ext uri="{FF2B5EF4-FFF2-40B4-BE49-F238E27FC236}">
                  <a16:creationId xmlns:a16="http://schemas.microsoft.com/office/drawing/2014/main" id="{D3D6A869-7AE6-2EEB-C49D-4C11094EE0C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92616" y="1267409"/>
              <a:ext cx="2866135" cy="43232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6031"/>
            <a:ext cx="10656570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928" y="370712"/>
            <a:ext cx="100291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Military</a:t>
            </a:r>
            <a:r>
              <a:rPr spc="-175" dirty="0"/>
              <a:t> </a:t>
            </a:r>
            <a:r>
              <a:rPr dirty="0"/>
              <a:t>Leadership</a:t>
            </a:r>
            <a:r>
              <a:rPr spc="-200" dirty="0"/>
              <a:t> </a:t>
            </a:r>
            <a:r>
              <a:rPr dirty="0"/>
              <a:t>Diversity</a:t>
            </a:r>
            <a:r>
              <a:rPr spc="-165" dirty="0"/>
              <a:t> </a:t>
            </a:r>
            <a:r>
              <a:rPr spc="-10" dirty="0"/>
              <a:t>Commission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3928" y="1317497"/>
            <a:ext cx="7534275" cy="534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019175" indent="-2286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Fall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2008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–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Congressional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Black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Caucus</a:t>
            </a:r>
            <a:r>
              <a:rPr sz="24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gets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in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NDAA;</a:t>
            </a:r>
            <a:r>
              <a:rPr sz="24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from</a:t>
            </a:r>
            <a:r>
              <a:rPr sz="24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4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final</a:t>
            </a:r>
            <a:r>
              <a:rPr sz="24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report</a:t>
            </a:r>
            <a:r>
              <a:rPr sz="24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March</a:t>
            </a:r>
            <a:r>
              <a:rPr sz="24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2011:</a:t>
            </a:r>
            <a:endParaRPr sz="24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52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“Diversity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management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calls</a:t>
            </a:r>
            <a:r>
              <a:rPr sz="2000" spc="-30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for</a:t>
            </a:r>
            <a:r>
              <a:rPr sz="2000" spc="-3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creating</a:t>
            </a:r>
            <a:r>
              <a:rPr sz="2000" spc="-2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a</a:t>
            </a:r>
            <a:r>
              <a:rPr sz="2000" spc="-20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culture</a:t>
            </a:r>
            <a:r>
              <a:rPr sz="2000" spc="-4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spc="-25" dirty="0">
                <a:solidFill>
                  <a:srgbClr val="FFC000"/>
                </a:solidFill>
                <a:latin typeface="Book Antiqua"/>
                <a:cs typeface="Book Antiqua"/>
              </a:rPr>
              <a:t>of</a:t>
            </a:r>
            <a:endParaRPr sz="2000">
              <a:latin typeface="Book Antiqua"/>
              <a:cs typeface="Book Antiqua"/>
            </a:endParaRPr>
          </a:p>
          <a:p>
            <a:pPr marL="698500">
              <a:lnSpc>
                <a:spcPct val="100000"/>
              </a:lnSpc>
            </a:pPr>
            <a:r>
              <a:rPr sz="2000" dirty="0">
                <a:solidFill>
                  <a:srgbClr val="FFC000"/>
                </a:solidFill>
                <a:latin typeface="Book Antiqua"/>
                <a:cs typeface="Book Antiqua"/>
              </a:rPr>
              <a:t>inclusion</a:t>
            </a:r>
            <a:r>
              <a:rPr sz="2000" spc="-25" dirty="0">
                <a:solidFill>
                  <a:srgbClr val="FFC000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endParaRPr sz="2000">
              <a:latin typeface="Book Antiqua"/>
              <a:cs typeface="Book Antiqua"/>
            </a:endParaRPr>
          </a:p>
          <a:p>
            <a:pPr marL="698500" marR="5080" lvl="1" indent="-228600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Font typeface="Wingdings"/>
              <a:buChar char=""/>
              <a:tabLst>
                <a:tab pos="6985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Creating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culture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will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involve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changing</a:t>
            </a:r>
            <a:r>
              <a:rPr sz="2000" spc="-4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the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way</a:t>
            </a:r>
            <a:r>
              <a:rPr sz="2000" spc="-3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in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D966"/>
                </a:solidFill>
                <a:latin typeface="Book Antiqua"/>
                <a:cs typeface="Book Antiqua"/>
              </a:rPr>
              <a:t>which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people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relate</a:t>
            </a:r>
            <a:r>
              <a:rPr sz="2000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to</a:t>
            </a:r>
            <a:r>
              <a:rPr sz="2000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one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another</a:t>
            </a:r>
            <a:r>
              <a:rPr sz="2000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within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single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unit,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within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a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particular</a:t>
            </a:r>
            <a:r>
              <a:rPr sz="20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military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branch,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throughout</a:t>
            </a:r>
            <a:r>
              <a:rPr sz="20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DoD.</a:t>
            </a:r>
            <a:endParaRPr sz="2000">
              <a:latin typeface="Book Antiqua"/>
              <a:cs typeface="Book Antiqua"/>
            </a:endParaRPr>
          </a:p>
          <a:p>
            <a:pPr marL="698500" marR="126364" lvl="1" indent="-228600">
              <a:lnSpc>
                <a:spcPct val="99800"/>
              </a:lnSpc>
              <a:spcBef>
                <a:spcPts val="509"/>
              </a:spcBef>
              <a:buClr>
                <a:srgbClr val="FF0000"/>
              </a:buClr>
              <a:buFont typeface="Wingdings"/>
              <a:buChar char=""/>
              <a:tabLst>
                <a:tab pos="6985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particular,</a:t>
            </a:r>
            <a:r>
              <a:rPr sz="20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although</a:t>
            </a:r>
            <a:r>
              <a:rPr sz="20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good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diversity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management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rests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on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foundation</a:t>
            </a:r>
            <a:r>
              <a:rPr sz="20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fair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treatment</a:t>
            </a:r>
            <a:r>
              <a:rPr sz="2000" b="1" i="1" dirty="0">
                <a:solidFill>
                  <a:srgbClr val="FFFFFF"/>
                </a:solidFill>
                <a:latin typeface="Book Antiqua"/>
                <a:cs typeface="Book Antiqua"/>
              </a:rPr>
              <a:t>,</a:t>
            </a:r>
            <a:r>
              <a:rPr sz="2000" b="1" i="1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it</a:t>
            </a:r>
            <a:r>
              <a:rPr sz="2000" b="1" i="1" u="sng" spc="-3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is</a:t>
            </a:r>
            <a:r>
              <a:rPr sz="2000" b="1" i="1" u="sng" spc="-2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not</a:t>
            </a:r>
            <a:r>
              <a:rPr sz="2000" b="1" i="1" u="sng" spc="-2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about</a:t>
            </a:r>
            <a:r>
              <a:rPr sz="2000" b="1" i="1" u="sng" spc="-3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spc="-1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treating</a:t>
            </a:r>
            <a:r>
              <a:rPr sz="2000" b="1" i="1" u="none" spc="-1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everyone</a:t>
            </a:r>
            <a:r>
              <a:rPr sz="2000" b="1" i="1" u="sng" spc="-2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the</a:t>
            </a:r>
            <a:r>
              <a:rPr sz="2000" b="1" i="1" u="sng" spc="-1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 </a:t>
            </a:r>
            <a:r>
              <a:rPr sz="2000" b="1" i="1" u="sng" spc="-20" dirty="0">
                <a:solidFill>
                  <a:srgbClr val="FFD966"/>
                </a:solidFill>
                <a:uFill>
                  <a:solidFill>
                    <a:srgbClr val="FFD966"/>
                  </a:solidFill>
                </a:uFill>
                <a:latin typeface="Book Antiqua"/>
                <a:cs typeface="Book Antiqua"/>
              </a:rPr>
              <a:t>same</a:t>
            </a:r>
            <a:r>
              <a:rPr sz="2000" u="none" spc="-20" dirty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endParaRPr sz="2000">
              <a:latin typeface="Book Antiqua"/>
              <a:cs typeface="Book Antiqua"/>
            </a:endParaRPr>
          </a:p>
          <a:p>
            <a:pPr marL="698500" marR="8890" lvl="1" indent="-228600" algn="just">
              <a:lnSpc>
                <a:spcPct val="100000"/>
              </a:lnSpc>
              <a:spcBef>
                <a:spcPts val="500"/>
              </a:spcBef>
              <a:buClr>
                <a:srgbClr val="FF0000"/>
              </a:buClr>
              <a:buFont typeface="Wingdings"/>
              <a:buChar char=""/>
              <a:tabLst>
                <a:tab pos="6985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This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can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be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difficult</a:t>
            </a:r>
            <a:r>
              <a:rPr sz="20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concept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grasp,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especially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D966"/>
                </a:solidFill>
                <a:latin typeface="Book Antiqua"/>
                <a:cs typeface="Book Antiqua"/>
              </a:rPr>
              <a:t>leaders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who</a:t>
            </a:r>
            <a:r>
              <a:rPr sz="2000" spc="-3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grew</a:t>
            </a:r>
            <a:r>
              <a:rPr sz="2000" spc="-4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up</a:t>
            </a:r>
            <a:r>
              <a:rPr sz="2000" spc="-2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with</a:t>
            </a:r>
            <a:r>
              <a:rPr sz="2000" spc="-3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the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spc="-20" dirty="0">
                <a:solidFill>
                  <a:srgbClr val="FFD966"/>
                </a:solidFill>
                <a:latin typeface="Book Antiqua"/>
                <a:cs typeface="Book Antiqua"/>
              </a:rPr>
              <a:t>EO-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inspired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mandate</a:t>
            </a:r>
            <a:r>
              <a:rPr sz="2000" spc="-3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to</a:t>
            </a:r>
            <a:r>
              <a:rPr sz="2000" spc="-3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be</a:t>
            </a:r>
            <a:r>
              <a:rPr sz="2000" spc="-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both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D966"/>
                </a:solidFill>
                <a:latin typeface="Book Antiqua"/>
                <a:cs typeface="Book Antiqua"/>
              </a:rPr>
              <a:t>color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and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gender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D966"/>
                </a:solidFill>
                <a:latin typeface="Book Antiqua"/>
                <a:cs typeface="Book Antiqua"/>
              </a:rPr>
              <a:t>blind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.</a:t>
            </a:r>
            <a:endParaRPr sz="2000">
              <a:latin typeface="Book Antiqua"/>
              <a:cs typeface="Book Antiqua"/>
            </a:endParaRPr>
          </a:p>
          <a:p>
            <a:pPr marL="698500" marR="57785" lvl="1" indent="-228600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Font typeface="Wingdings"/>
              <a:buChar char=""/>
              <a:tabLst>
                <a:tab pos="6985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Blindness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difference,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however,</a:t>
            </a:r>
            <a:r>
              <a:rPr sz="20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can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lead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a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culture</a:t>
            </a:r>
            <a:r>
              <a:rPr sz="2000" spc="-40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of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assimilation</a:t>
            </a:r>
            <a:r>
              <a:rPr sz="2000" spc="-5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in</a:t>
            </a:r>
            <a:r>
              <a:rPr sz="2000" spc="-1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which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differences</a:t>
            </a:r>
            <a:r>
              <a:rPr sz="2000" spc="-3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are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D966"/>
                </a:solidFill>
                <a:latin typeface="Book Antiqua"/>
                <a:cs typeface="Book Antiqua"/>
              </a:rPr>
              <a:t>suppressed</a:t>
            </a:r>
            <a:r>
              <a:rPr sz="2000" spc="-25" dirty="0">
                <a:solidFill>
                  <a:srgbClr val="FFD966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rather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than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leveraged”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(p.</a:t>
            </a:r>
            <a:r>
              <a:rPr sz="20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18).</a:t>
            </a:r>
            <a:endParaRPr sz="2000">
              <a:latin typeface="Book Antiqua"/>
              <a:cs typeface="Book Antiqu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28000" y="1106599"/>
            <a:ext cx="3956430" cy="56520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3278885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DACODAI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80" y="1416811"/>
            <a:ext cx="467931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SECDEF</a:t>
            </a:r>
            <a:r>
              <a:rPr sz="2400" spc="-8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Austin</a:t>
            </a:r>
            <a:r>
              <a:rPr sz="2400" spc="-8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established</a:t>
            </a:r>
            <a:r>
              <a:rPr sz="24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the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Defense</a:t>
            </a:r>
            <a:r>
              <a:rPr sz="24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Advisory</a:t>
            </a:r>
            <a:r>
              <a:rPr sz="24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Committee</a:t>
            </a:r>
            <a:r>
              <a:rPr sz="24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on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Diversity</a:t>
            </a:r>
            <a:r>
              <a:rPr sz="24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4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Inclusion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(DACODAI)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2022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complete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job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set</a:t>
            </a:r>
            <a:r>
              <a:rPr sz="24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out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MLDC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4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2011</a:t>
            </a:r>
            <a:endParaRPr sz="2400">
              <a:latin typeface="Book Antiqua"/>
              <a:cs typeface="Book Antiqu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5517" y="231520"/>
            <a:ext cx="2857499" cy="28575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59764" y="310134"/>
            <a:ext cx="11296650" cy="6259195"/>
            <a:chOff x="759764" y="310134"/>
            <a:chExt cx="11296650" cy="625919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1391" y="310134"/>
              <a:ext cx="2857500" cy="28574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9764" y="3663568"/>
              <a:ext cx="5600446" cy="29052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5608" y="3186684"/>
              <a:ext cx="6810756" cy="23423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6036" y="3274694"/>
              <a:ext cx="6553200" cy="21713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0"/>
            <a:ext cx="118872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6834378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dirty="0"/>
              <a:t>Vaccination</a:t>
            </a:r>
            <a:r>
              <a:rPr spc="-130" dirty="0"/>
              <a:t> </a:t>
            </a:r>
            <a:r>
              <a:rPr dirty="0"/>
              <a:t>Issue</a:t>
            </a:r>
            <a:r>
              <a:rPr spc="-135" dirty="0"/>
              <a:t> </a:t>
            </a:r>
            <a:r>
              <a:rPr spc="-10" dirty="0"/>
              <a:t>Pending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32243" y="457212"/>
            <a:ext cx="4208653" cy="5690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95680" y="1298549"/>
            <a:ext cx="6171565" cy="459232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47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Open</a:t>
            </a:r>
            <a:r>
              <a:rPr sz="26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Letter</a:t>
            </a:r>
            <a:r>
              <a:rPr sz="26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6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POTUS</a:t>
            </a:r>
            <a:r>
              <a:rPr sz="26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on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June</a:t>
            </a:r>
            <a:r>
              <a:rPr sz="26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2,</a:t>
            </a:r>
            <a:r>
              <a:rPr sz="2600" spc="-20" dirty="0">
                <a:solidFill>
                  <a:srgbClr val="FFFFFF"/>
                </a:solidFill>
                <a:latin typeface="Book Antiqua"/>
                <a:cs typeface="Book Antiqua"/>
              </a:rPr>
              <a:t> 2025</a:t>
            </a:r>
            <a:endParaRPr sz="26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37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Asked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6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Pardons/Amnesty</a:t>
            </a:r>
            <a:endParaRPr sz="2600">
              <a:latin typeface="Book Antiqua"/>
              <a:cs typeface="Book Antiqua"/>
            </a:endParaRPr>
          </a:p>
          <a:p>
            <a:pPr marL="240665" indent="-227965">
              <a:lnSpc>
                <a:spcPts val="2810"/>
              </a:lnSpc>
              <a:spcBef>
                <a:spcPts val="38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Vaccine</a:t>
            </a:r>
            <a:r>
              <a:rPr sz="26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mandates</a:t>
            </a:r>
            <a:r>
              <a:rPr sz="26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declared</a:t>
            </a:r>
            <a:endParaRPr sz="2600">
              <a:latin typeface="Book Antiqua"/>
              <a:cs typeface="Book Antiqua"/>
            </a:endParaRPr>
          </a:p>
          <a:p>
            <a:pPr marL="240665">
              <a:lnSpc>
                <a:spcPts val="2810"/>
              </a:lnSpc>
            </a:pPr>
            <a:r>
              <a:rPr sz="2600" b="1" i="1" dirty="0">
                <a:solidFill>
                  <a:srgbClr val="FFFF00"/>
                </a:solidFill>
                <a:latin typeface="Book Antiqua"/>
                <a:cs typeface="Book Antiqua"/>
              </a:rPr>
              <a:t>“illegal”/”unlawful</a:t>
            </a:r>
            <a:r>
              <a:rPr sz="2600" b="1" i="1" spc="-50" dirty="0">
                <a:solidFill>
                  <a:srgbClr val="FFFF00"/>
                </a:solidFill>
                <a:latin typeface="Book Antiqua"/>
                <a:cs typeface="Book Antiqua"/>
              </a:rPr>
              <a:t> </a:t>
            </a:r>
            <a:r>
              <a:rPr sz="2600" b="1" i="1" dirty="0">
                <a:solidFill>
                  <a:srgbClr val="FFFF00"/>
                </a:solidFill>
                <a:latin typeface="Book Antiqua"/>
                <a:cs typeface="Book Antiqua"/>
              </a:rPr>
              <a:t>as</a:t>
            </a:r>
            <a:r>
              <a:rPr sz="2600" b="1" i="1" spc="-65" dirty="0">
                <a:solidFill>
                  <a:srgbClr val="FFFF00"/>
                </a:solidFill>
                <a:latin typeface="Book Antiqua"/>
                <a:cs typeface="Book Antiqua"/>
              </a:rPr>
              <a:t> </a:t>
            </a:r>
            <a:r>
              <a:rPr sz="2600" b="1" i="1" spc="-10" dirty="0">
                <a:solidFill>
                  <a:srgbClr val="FFFF00"/>
                </a:solidFill>
                <a:latin typeface="Book Antiqua"/>
                <a:cs typeface="Book Antiqua"/>
              </a:rPr>
              <a:t>implemented”</a:t>
            </a:r>
            <a:endParaRPr sz="2600">
              <a:latin typeface="Book Antiqua"/>
              <a:cs typeface="Book Antiqua"/>
            </a:endParaRPr>
          </a:p>
          <a:p>
            <a:pPr marL="240665" indent="-227965">
              <a:lnSpc>
                <a:spcPct val="100000"/>
              </a:lnSpc>
              <a:spcBef>
                <a:spcPts val="37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BCMRs</a:t>
            </a:r>
            <a:r>
              <a:rPr sz="26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ineffective,</a:t>
            </a:r>
            <a:r>
              <a:rPr sz="26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not</a:t>
            </a:r>
            <a:r>
              <a:rPr sz="26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timely</a:t>
            </a:r>
            <a:endParaRPr sz="2600">
              <a:latin typeface="Book Antiqua"/>
              <a:cs typeface="Book Antiqua"/>
            </a:endParaRPr>
          </a:p>
          <a:p>
            <a:pPr marL="240665" indent="-227965">
              <a:lnSpc>
                <a:spcPts val="3060"/>
              </a:lnSpc>
              <a:spcBef>
                <a:spcPts val="37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Courtesy</a:t>
            </a:r>
            <a:r>
              <a:rPr sz="26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copies</a:t>
            </a:r>
            <a:r>
              <a:rPr sz="26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endParaRPr sz="2600">
              <a:latin typeface="Book Antiqua"/>
              <a:cs typeface="Book Antiqua"/>
            </a:endParaRPr>
          </a:p>
          <a:p>
            <a:pPr marL="697865" marR="5080" lvl="1" indent="-228600">
              <a:lnSpc>
                <a:spcPct val="80000"/>
              </a:lnSpc>
              <a:spcBef>
                <a:spcPts val="56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Cabinet</a:t>
            </a:r>
            <a:r>
              <a:rPr sz="26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Secretaries</a:t>
            </a:r>
            <a:r>
              <a:rPr sz="26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6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Defense,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Transportation,</a:t>
            </a:r>
            <a:r>
              <a:rPr sz="26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Veterans</a:t>
            </a:r>
            <a:r>
              <a:rPr sz="26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Affairs,</a:t>
            </a:r>
            <a:r>
              <a:rPr sz="26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and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Homeland</a:t>
            </a:r>
            <a:r>
              <a:rPr sz="2600" spc="-10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Security</a:t>
            </a:r>
            <a:endParaRPr sz="2600">
              <a:latin typeface="Book Antiqua"/>
              <a:cs typeface="Book Antiqua"/>
            </a:endParaRPr>
          </a:p>
          <a:p>
            <a:pPr marL="697865" marR="43180" lvl="1" indent="-228600">
              <a:lnSpc>
                <a:spcPct val="80000"/>
              </a:lnSpc>
              <a:spcBef>
                <a:spcPts val="50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Chairs</a:t>
            </a:r>
            <a:r>
              <a:rPr sz="26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6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Ranking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Members</a:t>
            </a:r>
            <a:r>
              <a:rPr sz="26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the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Senate</a:t>
            </a:r>
            <a:r>
              <a:rPr sz="26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6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House</a:t>
            </a:r>
            <a:r>
              <a:rPr sz="26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Committees</a:t>
            </a:r>
            <a:r>
              <a:rPr sz="26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on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Armed</a:t>
            </a:r>
            <a:r>
              <a:rPr sz="26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Services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6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dirty="0">
                <a:solidFill>
                  <a:srgbClr val="FFFFFF"/>
                </a:solidFill>
                <a:latin typeface="Book Antiqua"/>
                <a:cs typeface="Book Antiqua"/>
              </a:rPr>
              <a:t>Veterans</a:t>
            </a:r>
            <a:r>
              <a:rPr sz="26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600" spc="-10" dirty="0">
                <a:solidFill>
                  <a:srgbClr val="FFFFFF"/>
                </a:solidFill>
                <a:latin typeface="Book Antiqua"/>
                <a:cs typeface="Book Antiqua"/>
              </a:rPr>
              <a:t>Affairs</a:t>
            </a:r>
            <a:endParaRPr sz="26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867" y="1577594"/>
            <a:ext cx="1389887" cy="162255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494" y="1601469"/>
            <a:ext cx="1389888" cy="16216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7061" y="5066842"/>
            <a:ext cx="1410208" cy="16461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72507" y="3271646"/>
            <a:ext cx="1377061" cy="16074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44900" y="5082946"/>
            <a:ext cx="1377061" cy="16074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4120" y="1560830"/>
            <a:ext cx="1397253" cy="163106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09590" y="5085729"/>
            <a:ext cx="1429765" cy="166903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9556" y="1577594"/>
            <a:ext cx="1389888" cy="162255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2124" y="3278251"/>
            <a:ext cx="1389888" cy="162255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47061" y="3293364"/>
            <a:ext cx="1377061" cy="16074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05784" y="3284601"/>
            <a:ext cx="1373505" cy="160235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52945" y="3278123"/>
            <a:ext cx="1383665" cy="161518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96468" y="215899"/>
            <a:ext cx="11621770" cy="4063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0" marR="946150" indent="-228600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Font typeface="Wingdings"/>
              <a:buChar char=""/>
              <a:tabLst>
                <a:tab pos="254000" algn="l"/>
              </a:tabLst>
            </a:pP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STARRS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leadership</a:t>
            </a:r>
            <a:r>
              <a:rPr sz="22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2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advisors</a:t>
            </a:r>
            <a:r>
              <a:rPr sz="22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are</a:t>
            </a:r>
            <a:r>
              <a:rPr sz="22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mostly</a:t>
            </a:r>
            <a:r>
              <a:rPr sz="22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retired</a:t>
            </a:r>
            <a:r>
              <a:rPr sz="22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military</a:t>
            </a:r>
            <a:r>
              <a:rPr sz="22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officers,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many</a:t>
            </a:r>
            <a:r>
              <a:rPr sz="22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2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Book Antiqua"/>
                <a:cs typeface="Book Antiqua"/>
              </a:rPr>
              <a:t>whom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graduated</a:t>
            </a:r>
            <a:r>
              <a:rPr sz="22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from</a:t>
            </a:r>
            <a:r>
              <a:rPr sz="22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2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service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Book Antiqua"/>
                <a:cs typeface="Book Antiqua"/>
              </a:rPr>
              <a:t>academies</a:t>
            </a:r>
            <a:endParaRPr sz="2200">
              <a:latin typeface="Book Antiqua"/>
              <a:cs typeface="Book Antiqua"/>
            </a:endParaRPr>
          </a:p>
          <a:p>
            <a:pPr marL="710565" lvl="1" indent="-227965">
              <a:lnSpc>
                <a:spcPct val="100000"/>
              </a:lnSpc>
              <a:spcBef>
                <a:spcPts val="505"/>
              </a:spcBef>
              <a:buClr>
                <a:srgbClr val="FF0000"/>
              </a:buClr>
              <a:buFont typeface="Wingdings"/>
              <a:buChar char=""/>
              <a:tabLst>
                <a:tab pos="710565" algn="l"/>
              </a:tabLst>
            </a:pP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Dedicated</a:t>
            </a:r>
            <a:r>
              <a:rPr sz="22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2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our</a:t>
            </a:r>
            <a:r>
              <a:rPr sz="22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oaths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Support</a:t>
            </a:r>
            <a:r>
              <a:rPr sz="22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Defend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2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Constitution</a:t>
            </a:r>
            <a:r>
              <a:rPr sz="22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2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2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dirty="0">
                <a:solidFill>
                  <a:srgbClr val="FFFFFF"/>
                </a:solidFill>
                <a:latin typeface="Book Antiqua"/>
                <a:cs typeface="Book Antiqua"/>
              </a:rPr>
              <a:t>United</a:t>
            </a:r>
            <a:r>
              <a:rPr sz="22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Book Antiqua"/>
                <a:cs typeface="Book Antiqua"/>
              </a:rPr>
              <a:t>States</a:t>
            </a:r>
            <a:endParaRPr sz="2200">
              <a:latin typeface="Book Antiqua"/>
              <a:cs typeface="Book Antiqua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2200">
              <a:latin typeface="Book Antiqua"/>
              <a:cs typeface="Book Antiqua"/>
            </a:endParaRPr>
          </a:p>
          <a:p>
            <a:pPr marL="8058150">
              <a:lnSpc>
                <a:spcPct val="100000"/>
              </a:lnSpc>
            </a:pPr>
            <a:r>
              <a:rPr sz="1600" b="1" dirty="0">
                <a:solidFill>
                  <a:srgbClr val="D9D9D9"/>
                </a:solidFill>
                <a:latin typeface="Book Antiqua"/>
                <a:cs typeface="Book Antiqua"/>
              </a:rPr>
              <a:t>STARRS</a:t>
            </a:r>
            <a:r>
              <a:rPr sz="1600" b="1" spc="-6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b="1" dirty="0">
                <a:solidFill>
                  <a:srgbClr val="D9D9D9"/>
                </a:solidFill>
                <a:latin typeface="Book Antiqua"/>
                <a:cs typeface="Book Antiqua"/>
              </a:rPr>
              <a:t>Officers,</a:t>
            </a:r>
            <a:r>
              <a:rPr sz="1600" b="1" spc="-3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b="1" dirty="0">
                <a:solidFill>
                  <a:srgbClr val="D9D9D9"/>
                </a:solidFill>
                <a:latin typeface="Book Antiqua"/>
                <a:cs typeface="Book Antiqua"/>
              </a:rPr>
              <a:t>Directors,</a:t>
            </a:r>
            <a:r>
              <a:rPr sz="1600" b="1" spc="-3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b="1" spc="-10" dirty="0">
                <a:solidFill>
                  <a:srgbClr val="D9D9D9"/>
                </a:solidFill>
                <a:latin typeface="Book Antiqua"/>
                <a:cs typeface="Book Antiqua"/>
              </a:rPr>
              <a:t>Advisors</a:t>
            </a:r>
            <a:endParaRPr sz="1600">
              <a:latin typeface="Book Antiqua"/>
              <a:cs typeface="Book Antiqua"/>
            </a:endParaRPr>
          </a:p>
          <a:p>
            <a:pPr marL="8058150" marR="1214755">
              <a:lnSpc>
                <a:spcPct val="100000"/>
              </a:lnSpc>
              <a:spcBef>
                <a:spcPts val="1920"/>
              </a:spcBef>
            </a:pP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Medal</a:t>
            </a:r>
            <a:r>
              <a:rPr sz="1600" spc="-5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of</a:t>
            </a:r>
            <a:r>
              <a:rPr sz="1600" spc="-3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Honor</a:t>
            </a:r>
            <a:r>
              <a:rPr sz="1600" spc="-10" dirty="0">
                <a:solidFill>
                  <a:srgbClr val="D9D9D9"/>
                </a:solidFill>
                <a:latin typeface="Book Antiqua"/>
                <a:cs typeface="Book Antiqua"/>
              </a:rPr>
              <a:t> Recipient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Flag</a:t>
            </a:r>
            <a:r>
              <a:rPr sz="1600" spc="-5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Officers:</a:t>
            </a:r>
            <a:r>
              <a:rPr sz="1600" spc="-2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spc="-25" dirty="0">
                <a:solidFill>
                  <a:srgbClr val="D9D9D9"/>
                </a:solidFill>
                <a:latin typeface="Book Antiqua"/>
                <a:cs typeface="Book Antiqua"/>
              </a:rPr>
              <a:t>10</a:t>
            </a:r>
            <a:endParaRPr sz="1600">
              <a:latin typeface="Book Antiqua"/>
              <a:cs typeface="Book Antiqua"/>
            </a:endParaRPr>
          </a:p>
          <a:p>
            <a:pPr marL="8058150">
              <a:lnSpc>
                <a:spcPct val="100000"/>
              </a:lnSpc>
            </a:pPr>
            <a:r>
              <a:rPr sz="1600" spc="-10" dirty="0">
                <a:solidFill>
                  <a:srgbClr val="D9D9D9"/>
                </a:solidFill>
                <a:latin typeface="Book Antiqua"/>
                <a:cs typeface="Book Antiqua"/>
              </a:rPr>
              <a:t>Colonels/Captains:</a:t>
            </a:r>
            <a:r>
              <a:rPr sz="1600" spc="7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spc="-50" dirty="0">
                <a:solidFill>
                  <a:srgbClr val="D9D9D9"/>
                </a:solidFill>
                <a:latin typeface="Book Antiqua"/>
                <a:cs typeface="Book Antiqua"/>
              </a:rPr>
              <a:t>8</a:t>
            </a:r>
            <a:endParaRPr sz="1600">
              <a:latin typeface="Book Antiqua"/>
              <a:cs typeface="Book Antiqua"/>
            </a:endParaRPr>
          </a:p>
          <a:p>
            <a:pPr marL="8058150">
              <a:lnSpc>
                <a:spcPct val="100000"/>
              </a:lnSpc>
            </a:pP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Lt.</a:t>
            </a:r>
            <a:r>
              <a:rPr sz="1600" spc="-3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Colonels:</a:t>
            </a:r>
            <a:r>
              <a:rPr sz="1600" spc="-50" dirty="0">
                <a:solidFill>
                  <a:srgbClr val="D9D9D9"/>
                </a:solidFill>
                <a:latin typeface="Book Antiqua"/>
                <a:cs typeface="Book Antiqua"/>
              </a:rPr>
              <a:t> 9</a:t>
            </a:r>
            <a:endParaRPr sz="1600">
              <a:latin typeface="Book Antiqua"/>
              <a:cs typeface="Book Antiqua"/>
            </a:endParaRPr>
          </a:p>
          <a:p>
            <a:pPr marL="8058150">
              <a:lnSpc>
                <a:spcPct val="100000"/>
              </a:lnSpc>
            </a:pP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Majors:</a:t>
            </a:r>
            <a:r>
              <a:rPr sz="1600" spc="-4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spc="-50" dirty="0">
                <a:solidFill>
                  <a:srgbClr val="D9D9D9"/>
                </a:solidFill>
                <a:latin typeface="Book Antiqua"/>
                <a:cs typeface="Book Antiqua"/>
              </a:rPr>
              <a:t>2</a:t>
            </a:r>
            <a:endParaRPr sz="1600">
              <a:latin typeface="Book Antiqua"/>
              <a:cs typeface="Book Antiqua"/>
            </a:endParaRPr>
          </a:p>
          <a:p>
            <a:pPr marL="8058150">
              <a:lnSpc>
                <a:spcPct val="100000"/>
              </a:lnSpc>
            </a:pP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15</a:t>
            </a:r>
            <a:r>
              <a:rPr sz="1575" baseline="26455" dirty="0">
                <a:solidFill>
                  <a:srgbClr val="D9D9D9"/>
                </a:solidFill>
                <a:latin typeface="Book Antiqua"/>
                <a:cs typeface="Book Antiqua"/>
              </a:rPr>
              <a:t>th</a:t>
            </a:r>
            <a:r>
              <a:rPr sz="1575" spc="150" baseline="2645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Chief</a:t>
            </a:r>
            <a:r>
              <a:rPr sz="1600" spc="-2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Master</a:t>
            </a:r>
            <a:r>
              <a:rPr sz="1600" spc="-1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Sgt</a:t>
            </a:r>
            <a:r>
              <a:rPr sz="1600" spc="-2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of</a:t>
            </a:r>
            <a:r>
              <a:rPr sz="1600" spc="-20" dirty="0">
                <a:solidFill>
                  <a:srgbClr val="D9D9D9"/>
                </a:solidFill>
                <a:latin typeface="Book Antiqua"/>
                <a:cs typeface="Book Antiqua"/>
              </a:rPr>
              <a:t> USAF</a:t>
            </a:r>
            <a:endParaRPr sz="1600">
              <a:latin typeface="Book Antiqua"/>
              <a:cs typeface="Book Antiqua"/>
            </a:endParaRPr>
          </a:p>
          <a:p>
            <a:pPr marL="8058150" marR="115570">
              <a:lnSpc>
                <a:spcPct val="100000"/>
              </a:lnSpc>
            </a:pP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Three</a:t>
            </a:r>
            <a:r>
              <a:rPr sz="1600" spc="-5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senior</a:t>
            </a:r>
            <a:r>
              <a:rPr sz="1600" spc="-3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former</a:t>
            </a:r>
            <a:r>
              <a:rPr sz="1600" spc="-40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Pentagon</a:t>
            </a:r>
            <a:r>
              <a:rPr sz="1600" spc="-2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spc="-10" dirty="0">
                <a:solidFill>
                  <a:srgbClr val="D9D9D9"/>
                </a:solidFill>
                <a:latin typeface="Book Antiqua"/>
                <a:cs typeface="Book Antiqua"/>
              </a:rPr>
              <a:t>officials </a:t>
            </a:r>
            <a:r>
              <a:rPr sz="1600" dirty="0">
                <a:solidFill>
                  <a:srgbClr val="D9D9D9"/>
                </a:solidFill>
                <a:latin typeface="Book Antiqua"/>
                <a:cs typeface="Book Antiqua"/>
              </a:rPr>
              <a:t>State</a:t>
            </a:r>
            <a:r>
              <a:rPr sz="1600" spc="-25" dirty="0">
                <a:solidFill>
                  <a:srgbClr val="D9D9D9"/>
                </a:solidFill>
                <a:latin typeface="Book Antiqua"/>
                <a:cs typeface="Book Antiqua"/>
              </a:rPr>
              <a:t> </a:t>
            </a:r>
            <a:r>
              <a:rPr sz="1600" spc="-10" dirty="0">
                <a:solidFill>
                  <a:srgbClr val="D9D9D9"/>
                </a:solidFill>
                <a:latin typeface="Book Antiqua"/>
                <a:cs typeface="Book Antiqua"/>
              </a:rPr>
              <a:t>Senator</a:t>
            </a:r>
            <a:endParaRPr sz="1600">
              <a:latin typeface="Book Antiqua"/>
              <a:cs typeface="Book Antiqu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52945" y="1560830"/>
            <a:ext cx="1405254" cy="163944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04558" y="5057280"/>
            <a:ext cx="1454912" cy="169748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90030" y="5066830"/>
            <a:ext cx="1501648" cy="175196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151107" y="4774019"/>
            <a:ext cx="797623" cy="93055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04454" y="5066832"/>
            <a:ext cx="1501648" cy="175196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814306" y="4774057"/>
            <a:ext cx="1255585" cy="14648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5514594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dirty="0"/>
              <a:t>Joint</a:t>
            </a:r>
            <a:r>
              <a:rPr spc="-110" dirty="0"/>
              <a:t> </a:t>
            </a:r>
            <a:r>
              <a:rPr dirty="0"/>
              <a:t>Position</a:t>
            </a:r>
            <a:r>
              <a:rPr spc="-105" dirty="0"/>
              <a:t> </a:t>
            </a:r>
            <a:r>
              <a:rPr spc="-10" dirty="0"/>
              <a:t>Papers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025" y="1167206"/>
            <a:ext cx="7249795" cy="512254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1300" marR="5080" indent="-228600">
              <a:lnSpc>
                <a:spcPts val="1920"/>
              </a:lnSpc>
              <a:spcBef>
                <a:spcPts val="570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the first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few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weeks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Trump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Administration,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Executive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Orders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have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been</a:t>
            </a:r>
            <a:r>
              <a:rPr sz="20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issued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eradicate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DEI</a:t>
            </a:r>
            <a:r>
              <a:rPr sz="20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provide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remedies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for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those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adversely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affected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by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Vax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mandates.</a:t>
            </a:r>
            <a:endParaRPr sz="2000">
              <a:latin typeface="Book Antiqua"/>
              <a:cs typeface="Book Antiqua"/>
            </a:endParaRPr>
          </a:p>
          <a:p>
            <a:pPr marL="241300" marR="13335" indent="-228600">
              <a:lnSpc>
                <a:spcPts val="1920"/>
              </a:lnSpc>
              <a:spcBef>
                <a:spcPts val="994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We are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now</a:t>
            </a:r>
            <a:r>
              <a:rPr sz="20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working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with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Congress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codify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these policies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as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public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law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re: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4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Boards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Visitors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3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FOIA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Requests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1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National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Defense</a:t>
            </a:r>
            <a:r>
              <a:rPr sz="2000" spc="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Reform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Duty,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Honor,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Country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Commission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–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3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academies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Duty,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Honor,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Country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Commission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–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5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academies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1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Dismantle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DEI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Remove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DEI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at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USUHS</a:t>
            </a:r>
            <a:r>
              <a:rPr sz="20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CHSR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Data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Transparency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at</a:t>
            </a:r>
            <a:r>
              <a:rPr sz="20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Service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Academies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1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COMPAC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(anthrax/COVID)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Vaccine</a:t>
            </a:r>
            <a:r>
              <a:rPr sz="20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Mandate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Remedies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Transgender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Policy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2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20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Admissions</a:t>
            </a:r>
            <a:r>
              <a:rPr sz="20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Reform</a:t>
            </a:r>
            <a:endParaRPr sz="2000">
              <a:latin typeface="Book Antiqua"/>
              <a:cs typeface="Book Antiqua"/>
            </a:endParaRPr>
          </a:p>
          <a:p>
            <a:pPr marL="697865" lvl="1" indent="-227965">
              <a:lnSpc>
                <a:spcPct val="100000"/>
              </a:lnSpc>
              <a:spcBef>
                <a:spcPts val="15"/>
              </a:spcBef>
              <a:buClr>
                <a:srgbClr val="FF0000"/>
              </a:buClr>
              <a:buFont typeface="Wingdings"/>
              <a:buChar char=""/>
              <a:tabLst>
                <a:tab pos="697865" algn="l"/>
              </a:tabLst>
            </a:pP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Ban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on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Use</a:t>
            </a:r>
            <a:r>
              <a:rPr sz="2000" spc="-1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0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Book Antiqua"/>
                <a:cs typeface="Book Antiqua"/>
              </a:rPr>
              <a:t>Race</a:t>
            </a:r>
            <a:endParaRPr sz="2000">
              <a:latin typeface="Book Antiqua"/>
              <a:cs typeface="Book Antiqu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3419" y="605027"/>
            <a:ext cx="3432810" cy="545363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Legal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85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dirty="0"/>
              <a:t>Operation</a:t>
            </a:r>
            <a:r>
              <a:rPr spc="-30" dirty="0"/>
              <a:t> </a:t>
            </a:r>
            <a:r>
              <a:rPr dirty="0"/>
              <a:t>Rescue</a:t>
            </a:r>
            <a:r>
              <a:rPr spc="-1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20" dirty="0"/>
              <a:t>Restore—</a:t>
            </a:r>
            <a:r>
              <a:rPr dirty="0"/>
              <a:t>143</a:t>
            </a:r>
            <a:r>
              <a:rPr spc="-5" dirty="0"/>
              <a:t> </a:t>
            </a:r>
            <a:r>
              <a:rPr spc="-10" dirty="0"/>
              <a:t>clients</a:t>
            </a:r>
          </a:p>
          <a:p>
            <a:pPr marL="241300" marR="476250" indent="-228600">
              <a:lnSpc>
                <a:spcPts val="2050"/>
              </a:lnSpc>
              <a:spcBef>
                <a:spcPts val="1040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dirty="0"/>
              <a:t>Advised</a:t>
            </a:r>
            <a:r>
              <a:rPr spc="-60" dirty="0"/>
              <a:t> </a:t>
            </a:r>
            <a:r>
              <a:rPr dirty="0"/>
              <a:t>hundreds</a:t>
            </a:r>
            <a:r>
              <a:rPr spc="-5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current</a:t>
            </a:r>
            <a:r>
              <a:rPr spc="-4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spc="-10" dirty="0"/>
              <a:t>former </a:t>
            </a:r>
            <a:r>
              <a:rPr dirty="0"/>
              <a:t>military</a:t>
            </a:r>
            <a:r>
              <a:rPr spc="-90" dirty="0"/>
              <a:t> </a:t>
            </a:r>
            <a:r>
              <a:rPr spc="-10" dirty="0"/>
              <a:t>members.</a:t>
            </a:r>
          </a:p>
          <a:p>
            <a:pPr marL="241300" marR="483870" indent="-228600">
              <a:lnSpc>
                <a:spcPts val="2050"/>
              </a:lnSpc>
              <a:spcBef>
                <a:spcPts val="1000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dirty="0"/>
              <a:t>Lawsuit</a:t>
            </a:r>
            <a:r>
              <a:rPr spc="-55" dirty="0"/>
              <a:t> </a:t>
            </a:r>
            <a:r>
              <a:rPr dirty="0"/>
              <a:t>challenging</a:t>
            </a:r>
            <a:r>
              <a:rPr spc="-60" dirty="0"/>
              <a:t> </a:t>
            </a:r>
            <a:r>
              <a:rPr dirty="0"/>
              <a:t>legality</a:t>
            </a:r>
            <a:r>
              <a:rPr spc="-6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military </a:t>
            </a:r>
            <a:r>
              <a:rPr dirty="0"/>
              <a:t>COVID</a:t>
            </a:r>
            <a:r>
              <a:rPr spc="-30" dirty="0"/>
              <a:t> </a:t>
            </a:r>
            <a:r>
              <a:rPr dirty="0"/>
              <a:t>mandate</a:t>
            </a:r>
            <a:r>
              <a:rPr spc="-45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denials</a:t>
            </a:r>
            <a:r>
              <a:rPr spc="-50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10" dirty="0"/>
              <a:t>religious exemptions.</a:t>
            </a:r>
          </a:p>
          <a:p>
            <a:pPr marL="241300" marR="230504" indent="-228600">
              <a:lnSpc>
                <a:spcPts val="2050"/>
              </a:lnSpc>
              <a:spcBef>
                <a:spcPts val="100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dirty="0"/>
              <a:t>Lawsuit</a:t>
            </a:r>
            <a:r>
              <a:rPr spc="-70" dirty="0"/>
              <a:t> </a:t>
            </a:r>
            <a:r>
              <a:rPr dirty="0"/>
              <a:t>challenging</a:t>
            </a:r>
            <a:r>
              <a:rPr spc="-70" dirty="0"/>
              <a:t> </a:t>
            </a:r>
            <a:r>
              <a:rPr dirty="0"/>
              <a:t>DoD</a:t>
            </a:r>
            <a:r>
              <a:rPr spc="-60" dirty="0"/>
              <a:t> </a:t>
            </a:r>
            <a:r>
              <a:rPr dirty="0"/>
              <a:t>interference</a:t>
            </a:r>
            <a:r>
              <a:rPr spc="-70" dirty="0"/>
              <a:t> </a:t>
            </a:r>
            <a:r>
              <a:rPr spc="-20" dirty="0"/>
              <a:t>with </a:t>
            </a:r>
            <a:r>
              <a:rPr dirty="0"/>
              <a:t>Boards</a:t>
            </a:r>
            <a:r>
              <a:rPr spc="-4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Visitors</a:t>
            </a:r>
            <a:r>
              <a:rPr spc="-35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West</a:t>
            </a:r>
            <a:r>
              <a:rPr spc="-45" dirty="0"/>
              <a:t> </a:t>
            </a:r>
            <a:r>
              <a:rPr dirty="0"/>
              <a:t>Point,</a:t>
            </a:r>
            <a:r>
              <a:rPr spc="-40" dirty="0"/>
              <a:t> </a:t>
            </a:r>
            <a:r>
              <a:rPr spc="-10" dirty="0"/>
              <a:t>Naval </a:t>
            </a:r>
            <a:r>
              <a:rPr dirty="0"/>
              <a:t>Academy</a:t>
            </a:r>
            <a:r>
              <a:rPr spc="-45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Air</a:t>
            </a:r>
            <a:r>
              <a:rPr spc="-45" dirty="0"/>
              <a:t> </a:t>
            </a:r>
            <a:r>
              <a:rPr dirty="0"/>
              <a:t>Force</a:t>
            </a:r>
            <a:r>
              <a:rPr spc="-30" dirty="0"/>
              <a:t> </a:t>
            </a:r>
            <a:r>
              <a:rPr spc="-10" dirty="0"/>
              <a:t>Academy.</a:t>
            </a:r>
          </a:p>
          <a:p>
            <a:pPr marL="241300" marR="5080" indent="-228600">
              <a:lnSpc>
                <a:spcPts val="2050"/>
              </a:lnSpc>
              <a:spcBef>
                <a:spcPts val="101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dirty="0"/>
              <a:t>Freedom</a:t>
            </a:r>
            <a:r>
              <a:rPr spc="-5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dirty="0"/>
              <a:t>Information</a:t>
            </a:r>
            <a:r>
              <a:rPr spc="-55" dirty="0"/>
              <a:t> </a:t>
            </a:r>
            <a:r>
              <a:rPr dirty="0"/>
              <a:t>lawsuit</a:t>
            </a:r>
            <a:r>
              <a:rPr spc="-60" dirty="0"/>
              <a:t> </a:t>
            </a:r>
            <a:r>
              <a:rPr dirty="0"/>
              <a:t>with</a:t>
            </a:r>
            <a:r>
              <a:rPr spc="-65" dirty="0"/>
              <a:t> </a:t>
            </a:r>
            <a:r>
              <a:rPr spc="-10" dirty="0"/>
              <a:t>Judicial </a:t>
            </a:r>
            <a:r>
              <a:rPr dirty="0"/>
              <a:t>Watch</a:t>
            </a:r>
            <a:r>
              <a:rPr spc="-40" dirty="0"/>
              <a:t> </a:t>
            </a:r>
            <a:r>
              <a:rPr dirty="0"/>
              <a:t>obtaining</a:t>
            </a:r>
            <a:r>
              <a:rPr spc="-25" dirty="0"/>
              <a:t> </a:t>
            </a:r>
            <a:r>
              <a:rPr dirty="0"/>
              <a:t>Air</a:t>
            </a:r>
            <a:r>
              <a:rPr spc="-40" dirty="0"/>
              <a:t> </a:t>
            </a:r>
            <a:r>
              <a:rPr dirty="0"/>
              <a:t>Force</a:t>
            </a:r>
            <a:r>
              <a:rPr spc="-20" dirty="0"/>
              <a:t> </a:t>
            </a:r>
            <a:r>
              <a:rPr spc="-10" dirty="0"/>
              <a:t>Academy documents.</a:t>
            </a:r>
          </a:p>
          <a:p>
            <a:pPr marL="241300" marR="31115" indent="-228600">
              <a:lnSpc>
                <a:spcPts val="2050"/>
              </a:lnSpc>
              <a:spcBef>
                <a:spcPts val="100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dirty="0"/>
              <a:t>STARRS</a:t>
            </a:r>
            <a:r>
              <a:rPr spc="-50" dirty="0"/>
              <a:t> </a:t>
            </a:r>
            <a:r>
              <a:rPr dirty="0"/>
              <a:t>associate</a:t>
            </a:r>
            <a:r>
              <a:rPr spc="-70" dirty="0"/>
              <a:t> </a:t>
            </a:r>
            <a:r>
              <a:rPr dirty="0"/>
              <a:t>Retired</a:t>
            </a:r>
            <a:r>
              <a:rPr spc="-60" dirty="0"/>
              <a:t> </a:t>
            </a:r>
            <a:r>
              <a:rPr dirty="0"/>
              <a:t>Brig</a:t>
            </a:r>
            <a:r>
              <a:rPr spc="-45" dirty="0"/>
              <a:t> </a:t>
            </a:r>
            <a:r>
              <a:rPr dirty="0"/>
              <a:t>General</a:t>
            </a:r>
            <a:r>
              <a:rPr spc="-75" dirty="0"/>
              <a:t> </a:t>
            </a:r>
            <a:r>
              <a:rPr spc="-10" dirty="0"/>
              <a:t>Chris </a:t>
            </a:r>
            <a:r>
              <a:rPr dirty="0"/>
              <a:t>Walker</a:t>
            </a:r>
            <a:r>
              <a:rPr spc="-35" dirty="0"/>
              <a:t> </a:t>
            </a:r>
            <a:r>
              <a:rPr dirty="0"/>
              <a:t>testified</a:t>
            </a:r>
            <a:r>
              <a:rPr spc="-40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SFFA</a:t>
            </a:r>
            <a:r>
              <a:rPr spc="-20" dirty="0"/>
              <a:t> </a:t>
            </a:r>
            <a:r>
              <a:rPr dirty="0"/>
              <a:t>v</a:t>
            </a:r>
            <a:r>
              <a:rPr spc="-45" dirty="0"/>
              <a:t> </a:t>
            </a:r>
            <a:r>
              <a:rPr dirty="0"/>
              <a:t>USNA</a:t>
            </a:r>
            <a:r>
              <a:rPr spc="-35" dirty="0"/>
              <a:t> </a:t>
            </a:r>
            <a:r>
              <a:rPr spc="-20" dirty="0"/>
              <a:t>case </a:t>
            </a:r>
            <a:r>
              <a:rPr dirty="0"/>
              <a:t>regarding</a:t>
            </a:r>
            <a:r>
              <a:rPr spc="-60" dirty="0"/>
              <a:t> </a:t>
            </a:r>
            <a:r>
              <a:rPr spc="-10" dirty="0"/>
              <a:t>race-</a:t>
            </a:r>
            <a:r>
              <a:rPr dirty="0"/>
              <a:t>based</a:t>
            </a:r>
            <a:r>
              <a:rPr spc="-50" dirty="0"/>
              <a:t> </a:t>
            </a:r>
            <a:r>
              <a:rPr spc="-10" dirty="0"/>
              <a:t>admissions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10453" y="1451559"/>
            <a:ext cx="5708650" cy="46056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1300" marR="309880" indent="-228600">
              <a:lnSpc>
                <a:spcPct val="90000"/>
              </a:lnSpc>
              <a:spcBef>
                <a:spcPts val="32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Submitted</a:t>
            </a:r>
            <a:r>
              <a:rPr sz="1900" spc="-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an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appeal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District</a:t>
            </a:r>
            <a:r>
              <a:rPr sz="19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Columbia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Circuit</a:t>
            </a:r>
            <a:r>
              <a:rPr sz="19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Court</a:t>
            </a:r>
            <a:r>
              <a:rPr sz="19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Appeals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filed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Petition</a:t>
            </a:r>
            <a:r>
              <a:rPr sz="19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Book Antiqua"/>
                <a:cs typeface="Book Antiqua"/>
              </a:rPr>
              <a:t>for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Writ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Certiorari</a:t>
            </a:r>
            <a:r>
              <a:rPr sz="19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United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States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Supreme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Court</a:t>
            </a:r>
            <a:r>
              <a:rPr sz="19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challenging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Biden</a:t>
            </a:r>
            <a:r>
              <a:rPr sz="19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Administration’s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interferences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with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Boards</a:t>
            </a:r>
            <a:r>
              <a:rPr sz="19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Visitors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Book Antiqua"/>
                <a:cs typeface="Book Antiqua"/>
              </a:rPr>
              <a:t>West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Point,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Naval</a:t>
            </a:r>
            <a:r>
              <a:rPr sz="19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Academy</a:t>
            </a:r>
            <a:r>
              <a:rPr sz="19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Air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Force Academy</a:t>
            </a:r>
            <a:endParaRPr sz="1900">
              <a:latin typeface="Book Antiqua"/>
              <a:cs typeface="Book Antiqua"/>
            </a:endParaRPr>
          </a:p>
          <a:p>
            <a:pPr marL="241300" marR="5080" indent="-228600">
              <a:lnSpc>
                <a:spcPts val="2050"/>
              </a:lnSpc>
              <a:spcBef>
                <a:spcPts val="104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Filed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dozens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FOIA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requests/appeals;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filed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lawsuits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challenging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improper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responses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FOIAs,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via</a:t>
            </a:r>
            <a:r>
              <a:rPr sz="1900" spc="-5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Judicial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Watch</a:t>
            </a:r>
            <a:endParaRPr sz="1900">
              <a:latin typeface="Book Antiqua"/>
              <a:cs typeface="Book Antiqua"/>
            </a:endParaRPr>
          </a:p>
          <a:p>
            <a:pPr marL="241300" marR="163830" indent="-228600">
              <a:lnSpc>
                <a:spcPct val="90000"/>
              </a:lnSpc>
              <a:spcBef>
                <a:spcPts val="970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Defended/advised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numerous</a:t>
            </a:r>
            <a:r>
              <a:rPr sz="19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military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members</a:t>
            </a:r>
            <a:r>
              <a:rPr sz="19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regarding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19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military</a:t>
            </a:r>
            <a:r>
              <a:rPr sz="19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COVID</a:t>
            </a:r>
            <a:r>
              <a:rPr sz="19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vaccine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mandate,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DEI,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etc.;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resulted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in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reinstatement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Book Antiqua"/>
                <a:cs typeface="Book Antiqua"/>
              </a:rPr>
              <a:t>of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cadets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at</a:t>
            </a:r>
            <a:r>
              <a:rPr sz="1900" spc="-3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two</a:t>
            </a:r>
            <a:r>
              <a:rPr sz="19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academies</a:t>
            </a:r>
            <a:endParaRPr sz="1900">
              <a:latin typeface="Book Antiqua"/>
              <a:cs typeface="Book Antiqua"/>
            </a:endParaRPr>
          </a:p>
          <a:p>
            <a:pPr marL="241300" marR="63500" indent="-228600">
              <a:lnSpc>
                <a:spcPts val="2050"/>
              </a:lnSpc>
              <a:spcBef>
                <a:spcPts val="1025"/>
              </a:spcBef>
              <a:buClr>
                <a:srgbClr val="FF0000"/>
              </a:buClr>
              <a:buFont typeface="Wingdings"/>
              <a:buChar char=""/>
              <a:tabLst>
                <a:tab pos="241300" algn="l"/>
              </a:tabLst>
            </a:pP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Advised</a:t>
            </a:r>
            <a:r>
              <a:rPr sz="19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re</a:t>
            </a:r>
            <a:r>
              <a:rPr sz="19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lawsuit</a:t>
            </a:r>
            <a:r>
              <a:rPr sz="1900" spc="-5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against</a:t>
            </a:r>
            <a:r>
              <a:rPr sz="190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Naval</a:t>
            </a:r>
            <a:r>
              <a:rPr sz="19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Academy’s</a:t>
            </a:r>
            <a:r>
              <a:rPr sz="19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race- </a:t>
            </a:r>
            <a:r>
              <a:rPr sz="1900" dirty="0">
                <a:solidFill>
                  <a:srgbClr val="FFFFFF"/>
                </a:solidFill>
                <a:latin typeface="Book Antiqua"/>
                <a:cs typeface="Book Antiqua"/>
              </a:rPr>
              <a:t>based</a:t>
            </a:r>
            <a:r>
              <a:rPr sz="190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Book Antiqua"/>
                <a:cs typeface="Book Antiqua"/>
              </a:rPr>
              <a:t>admissions</a:t>
            </a:r>
            <a:endParaRPr sz="19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032" y="531113"/>
            <a:ext cx="4757293" cy="26760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032" y="3523081"/>
            <a:ext cx="4757293" cy="26760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0247" y="2198547"/>
            <a:ext cx="6370955" cy="358368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19750" y="484123"/>
            <a:ext cx="52095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Over</a:t>
            </a:r>
            <a:r>
              <a:rPr sz="2800" b="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95,000</a:t>
            </a:r>
            <a:r>
              <a:rPr sz="2800" b="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American</a:t>
            </a:r>
            <a:r>
              <a:rPr sz="2800" b="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spc="-10" dirty="0">
                <a:solidFill>
                  <a:srgbClr val="FFFFFF"/>
                </a:solidFill>
                <a:latin typeface="Book Antiqua"/>
                <a:cs typeface="Book Antiqua"/>
              </a:rPr>
              <a:t>military </a:t>
            </a: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personnel</a:t>
            </a:r>
            <a:r>
              <a:rPr sz="2800" b="0" spc="-6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died</a:t>
            </a:r>
            <a:r>
              <a:rPr sz="2800" b="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dirty="0">
                <a:solidFill>
                  <a:srgbClr val="FFFFFF"/>
                </a:solidFill>
                <a:latin typeface="Book Antiqua"/>
                <a:cs typeface="Book Antiqua"/>
              </a:rPr>
              <a:t>fighting</a:t>
            </a:r>
            <a:r>
              <a:rPr sz="2800" b="0" spc="-4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800" b="0" spc="-10" dirty="0">
                <a:solidFill>
                  <a:srgbClr val="FFFFFF"/>
                </a:solidFill>
                <a:latin typeface="Book Antiqua"/>
                <a:cs typeface="Book Antiqua"/>
              </a:rPr>
              <a:t>Marxism</a:t>
            </a:r>
            <a:endParaRPr sz="28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131" y="289559"/>
            <a:ext cx="3760470" cy="111633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304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Observations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5680" y="1367790"/>
            <a:ext cx="4565015" cy="271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marR="5080" indent="-228600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Amazing</a:t>
            </a:r>
            <a:r>
              <a:rPr sz="24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how</a:t>
            </a:r>
            <a:r>
              <a:rPr sz="2400" spc="-7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many</a:t>
            </a:r>
            <a:r>
              <a:rPr sz="2400" spc="-6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people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have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been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duped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not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recognize</a:t>
            </a:r>
            <a:r>
              <a:rPr sz="24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400" spc="-8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ideological</a:t>
            </a:r>
            <a:r>
              <a:rPr sz="2400" spc="-7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nature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CRT/DEI</a:t>
            </a:r>
            <a:endParaRPr sz="2400">
              <a:latin typeface="Book Antiqua"/>
              <a:cs typeface="Book Antiqua"/>
            </a:endParaRPr>
          </a:p>
          <a:p>
            <a:pPr marL="240665" marR="330835" indent="-228600" algn="just">
              <a:lnSpc>
                <a:spcPct val="100000"/>
              </a:lnSpc>
              <a:spcBef>
                <a:spcPts val="994"/>
              </a:spcBef>
              <a:buClr>
                <a:srgbClr val="FF0000"/>
              </a:buClr>
              <a:buFont typeface="Wingdings"/>
              <a:buChar char=""/>
              <a:tabLst>
                <a:tab pos="240665" algn="l"/>
              </a:tabLst>
            </a:pP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These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and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thousands</a:t>
            </a:r>
            <a:r>
              <a:rPr sz="2400" spc="-2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of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other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books</a:t>
            </a:r>
            <a:r>
              <a:rPr sz="2400" spc="-3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tried</a:t>
            </a:r>
            <a:r>
              <a:rPr sz="2400" spc="-2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to</a:t>
            </a:r>
            <a:r>
              <a:rPr sz="2400" spc="-15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educate,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sound </a:t>
            </a:r>
            <a:r>
              <a:rPr sz="2400" dirty="0">
                <a:solidFill>
                  <a:srgbClr val="FFFFFF"/>
                </a:solidFill>
                <a:latin typeface="Book Antiqua"/>
                <a:cs typeface="Book Antiqua"/>
              </a:rPr>
              <a:t>the</a:t>
            </a:r>
            <a:r>
              <a:rPr sz="2400" spc="-40" dirty="0">
                <a:solidFill>
                  <a:srgbClr val="FFFFFF"/>
                </a:solidFill>
                <a:latin typeface="Book Antiqua"/>
                <a:cs typeface="Book Antiqu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Book Antiqua"/>
                <a:cs typeface="Book Antiqua"/>
              </a:rPr>
              <a:t>warning</a:t>
            </a:r>
            <a:endParaRPr sz="2400">
              <a:latin typeface="Book Antiqua"/>
              <a:cs typeface="Book Antiqu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0590" y="257556"/>
            <a:ext cx="2661412" cy="38908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83625" y="257556"/>
            <a:ext cx="2593975" cy="38908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99455" y="4421695"/>
            <a:ext cx="4341495" cy="217068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6404" y="4428781"/>
            <a:ext cx="4294759" cy="21473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46403" y="5087111"/>
            <a:ext cx="10545445" cy="1226185"/>
            <a:chOff x="946403" y="5087111"/>
            <a:chExt cx="10545445" cy="12261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6403" y="5087111"/>
              <a:ext cx="4216146" cy="12260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9412" y="5087111"/>
              <a:ext cx="1061465" cy="12260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6632" y="5087111"/>
              <a:ext cx="2803398" cy="12260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6891" y="5087111"/>
              <a:ext cx="1140713" cy="1226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54468" y="5087111"/>
              <a:ext cx="3937254" cy="1226058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77492" y="5214010"/>
            <a:ext cx="985139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05835" algn="l"/>
                <a:tab pos="4123054" algn="l"/>
              </a:tabLst>
            </a:pPr>
            <a:r>
              <a:rPr sz="4400" spc="-10" dirty="0">
                <a:solidFill>
                  <a:srgbClr val="FFFFFF"/>
                </a:solidFill>
              </a:rPr>
              <a:t>STARRS.US</a:t>
            </a:r>
            <a:r>
              <a:rPr sz="4400" dirty="0">
                <a:solidFill>
                  <a:srgbClr val="FFFFFF"/>
                </a:solidFill>
              </a:rPr>
              <a:t>	</a:t>
            </a:r>
            <a:r>
              <a:rPr sz="4400" spc="-50" dirty="0">
                <a:solidFill>
                  <a:srgbClr val="C00000"/>
                </a:solidFill>
              </a:rPr>
              <a:t>|</a:t>
            </a:r>
            <a:r>
              <a:rPr sz="4400" dirty="0">
                <a:solidFill>
                  <a:srgbClr val="C00000"/>
                </a:solidFill>
              </a:rPr>
              <a:t>	</a:t>
            </a:r>
            <a:r>
              <a:rPr sz="4400" spc="-10" dirty="0">
                <a:solidFill>
                  <a:srgbClr val="FFFFFF"/>
                </a:solidFill>
                <a:hlinkClick r:id="rId8"/>
              </a:rPr>
              <a:t>Mission</a:t>
            </a:r>
            <a:r>
              <a:rPr sz="4400" spc="-10" dirty="0">
                <a:hlinkClick r:id="rId8"/>
              </a:rPr>
              <a:t>@</a:t>
            </a:r>
            <a:r>
              <a:rPr sz="4400" spc="-10" dirty="0">
                <a:solidFill>
                  <a:srgbClr val="FFFFFF"/>
                </a:solidFill>
                <a:hlinkClick r:id="rId8"/>
              </a:rPr>
              <a:t>STARRS.US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02d0191-eeae-4761-b1cb-1a83e86ef445}" enabled="0" method="" siteId="{102d0191-eeae-4761-b1cb-1a83e86ef44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1236</Words>
  <Application>Microsoft Office PowerPoint</Application>
  <PresentationFormat>Widescreen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Book Antiqua</vt:lpstr>
      <vt:lpstr>Wingdings</vt:lpstr>
      <vt:lpstr>Office Theme</vt:lpstr>
      <vt:lpstr>The American Military vs. Radical Indoctrination</vt:lpstr>
      <vt:lpstr>Source of the American Creed</vt:lpstr>
      <vt:lpstr>What is this threat called radical indoctrination?</vt:lpstr>
      <vt:lpstr>PowerPoint Presentation</vt:lpstr>
      <vt:lpstr>Few Anecdotes</vt:lpstr>
      <vt:lpstr>Cultural Marxism is manifested via CRT/DEI to divide Americans by exploiting racial grievances and creating class warfare.</vt:lpstr>
      <vt:lpstr>Frankfurt School’s Critical Theory in the 1930s</vt:lpstr>
      <vt:lpstr>Military Leadership Diversity Commission</vt:lpstr>
      <vt:lpstr>DACODAI</vt:lpstr>
      <vt:lpstr>PowerPoint Presentation</vt:lpstr>
      <vt:lpstr>Vaccination Issue Pending</vt:lpstr>
      <vt:lpstr>PowerPoint Presentation</vt:lpstr>
      <vt:lpstr>Joint Position Papers</vt:lpstr>
      <vt:lpstr>Legal</vt:lpstr>
      <vt:lpstr>Over 95,000 American military personnel died fighting Marxism</vt:lpstr>
      <vt:lpstr>Observations</vt:lpstr>
      <vt:lpstr>STARRS.US | Mission@STARRS.US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Mailing List</dc:title>
  <dc:creator>Cynthia Kwitchoff</dc:creator>
  <cp:lastModifiedBy>Michaels, Steven R CIV DCMA MTNPAC (USA)</cp:lastModifiedBy>
  <cp:revision>1</cp:revision>
  <dcterms:created xsi:type="dcterms:W3CDTF">2025-10-17T23:15:30Z</dcterms:created>
  <dcterms:modified xsi:type="dcterms:W3CDTF">2025-10-22T18:07:56Z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2025-10-17T00:00:00Z</vt:filetime>
  </property>
  <property fmtid="{D5CDD505-2E9C-101B-9397-08002B2CF9AE}" pid="5" name="Producer">
    <vt:lpwstr>Microsoft® PowerPoint® for Microsoft 365</vt:lpwstr>
  </property>
</Properties>
</file>